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5"/>
  </p:sldMasterIdLst>
  <p:notesMasterIdLst>
    <p:notesMasterId r:id="rId20"/>
  </p:notesMasterIdLst>
  <p:sldIdLst>
    <p:sldId id="256" r:id="rId6"/>
    <p:sldId id="261" r:id="rId7"/>
    <p:sldId id="257" r:id="rId8"/>
    <p:sldId id="258" r:id="rId9"/>
    <p:sldId id="259" r:id="rId10"/>
    <p:sldId id="260" r:id="rId11"/>
    <p:sldId id="262" r:id="rId12"/>
    <p:sldId id="263" r:id="rId13"/>
    <p:sldId id="264" r:id="rId14"/>
    <p:sldId id="265" r:id="rId15"/>
    <p:sldId id="266" r:id="rId16"/>
    <p:sldId id="267" r:id="rId17"/>
    <p:sldId id="269"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zhalika Levandouskaya" initials="AL" lastIdx="43" clrIdx="0">
    <p:extLst>
      <p:ext uri="{19B8F6BF-5375-455C-9EA6-DF929625EA0E}">
        <p15:presenceInfo xmlns:p15="http://schemas.microsoft.com/office/powerpoint/2012/main" userId="S::Anzhalika_Levandouskaya@epam.com::92adfee3-e19f-494c-b48e-2a057e813d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92" autoAdjust="0"/>
  </p:normalViewPr>
  <p:slideViewPr>
    <p:cSldViewPr snapToGrid="0">
      <p:cViewPr varScale="1">
        <p:scale>
          <a:sx n="67" d="100"/>
          <a:sy n="67" d="100"/>
        </p:scale>
        <p:origin x="64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DA449-81D0-4C65-80FA-E84926361CC3}"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5C3A5-A464-4897-B884-BB9B35180A5B}" type="slidenum">
              <a:rPr lang="en-US" smtClean="0"/>
              <a:t>‹#›</a:t>
            </a:fld>
            <a:endParaRPr lang="en-US"/>
          </a:p>
        </p:txBody>
      </p:sp>
    </p:spTree>
    <p:extLst>
      <p:ext uri="{BB962C8B-B14F-4D97-AF65-F5344CB8AC3E}">
        <p14:creationId xmlns:p14="http://schemas.microsoft.com/office/powerpoint/2010/main" val="111757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A5C3A5-A464-4897-B884-BB9B35180A5B}" type="slidenum">
              <a:rPr lang="en-US" smtClean="0"/>
              <a:t>3</a:t>
            </a:fld>
            <a:endParaRPr lang="en-US"/>
          </a:p>
        </p:txBody>
      </p:sp>
    </p:spTree>
    <p:extLst>
      <p:ext uri="{BB962C8B-B14F-4D97-AF65-F5344CB8AC3E}">
        <p14:creationId xmlns:p14="http://schemas.microsoft.com/office/powerpoint/2010/main" val="557569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hyperlink" Target="https://epa.ms/stories"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Blac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468775" y="4663440"/>
            <a:ext cx="6489700" cy="369332"/>
          </a:xfrm>
          <a:prstGeom prst="rect">
            <a:avLst/>
          </a:prstGeom>
        </p:spPr>
        <p:txBody>
          <a:bodyPr>
            <a:spAutoFit/>
          </a:bodyPr>
          <a:lstStyle>
            <a:lvl1pPr>
              <a:lnSpc>
                <a:spcPct val="100000"/>
              </a:lnSpc>
              <a:spcBef>
                <a:spcPts val="0"/>
              </a:spcBef>
              <a:defRPr sz="24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468775" y="5245390"/>
            <a:ext cx="6489700" cy="215444"/>
          </a:xfrm>
          <a:prstGeom prst="rect">
            <a:avLst/>
          </a:prstGeom>
        </p:spPr>
        <p:txBody>
          <a:bodyPr>
            <a:spAutoFit/>
          </a:bodyPr>
          <a:lstStyle>
            <a:lvl1pPr>
              <a:lnSpc>
                <a:spcPct val="100000"/>
              </a:lnSpc>
              <a:spcBef>
                <a:spcPts val="0"/>
              </a:spcBef>
              <a:defRPr sz="1400" spc="300">
                <a:solidFill>
                  <a:schemeClr val="bg2"/>
                </a:solidFill>
              </a:defRPr>
            </a:lvl1pPr>
            <a:lvl2pPr>
              <a:buNone/>
              <a:defRPr/>
            </a:lvl2pPr>
          </a:lstStyle>
          <a:p>
            <a:pPr lvl="0"/>
            <a:r>
              <a:rPr lang="en-US" dirty="0">
                <a:effectLst/>
              </a:rPr>
              <a:t>JANUARY 2022</a:t>
            </a:r>
            <a:endParaRPr lang="en-US" dirty="0"/>
          </a:p>
        </p:txBody>
      </p:sp>
      <p:pic>
        <p:nvPicPr>
          <p:cNvPr id="2" name="Graphic 1">
            <a:extLst>
              <a:ext uri="{FF2B5EF4-FFF2-40B4-BE49-F238E27FC236}">
                <a16:creationId xmlns:a16="http://schemas.microsoft.com/office/drawing/2014/main" id="{3421FFBE-FD73-4914-B88C-A205297E29C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8776" y="610099"/>
            <a:ext cx="1070464" cy="377256"/>
          </a:xfrm>
          <a:prstGeom prst="rect">
            <a:avLst/>
          </a:prstGeom>
        </p:spPr>
      </p:pic>
      <p:sp>
        <p:nvSpPr>
          <p:cNvPr id="3" name="Title 2">
            <a:extLst>
              <a:ext uri="{FF2B5EF4-FFF2-40B4-BE49-F238E27FC236}">
                <a16:creationId xmlns:a16="http://schemas.microsoft.com/office/drawing/2014/main" id="{81FA7817-3B6C-3F4A-B7B9-1C24248B02A6}"/>
              </a:ext>
            </a:extLst>
          </p:cNvPr>
          <p:cNvSpPr>
            <a:spLocks noGrp="1"/>
          </p:cNvSpPr>
          <p:nvPr>
            <p:ph type="title"/>
          </p:nvPr>
        </p:nvSpPr>
        <p:spPr>
          <a:xfrm>
            <a:off x="466165" y="1965960"/>
            <a:ext cx="5764213"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179448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228468401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Up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8454652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6" name="Text Placeholder 8">
            <a:extLst>
              <a:ext uri="{FF2B5EF4-FFF2-40B4-BE49-F238E27FC236}">
                <a16:creationId xmlns:a16="http://schemas.microsoft.com/office/drawing/2014/main" id="{E4F57360-96E0-124A-8B27-F0C4589ED94D}"/>
              </a:ext>
            </a:extLst>
          </p:cNvPr>
          <p:cNvSpPr>
            <a:spLocks noGrp="1"/>
          </p:cNvSpPr>
          <p:nvPr>
            <p:ph type="body" sz="quarter" idx="11"/>
          </p:nvPr>
        </p:nvSpPr>
        <p:spPr>
          <a:xfrm>
            <a:off x="457200" y="912147"/>
            <a:ext cx="11274552" cy="276999"/>
          </a:xfrm>
          <a:prstGeom prst="rect">
            <a:avLst/>
          </a:prstGeom>
        </p:spPr>
        <p:txBody>
          <a:bodyPr wrap="square" lIns="0" tIns="0" rIns="0" bIns="0" anchor="t" anchorCtr="0">
            <a:spAutoFit/>
          </a:bodyPr>
          <a:lstStyle>
            <a:lvl1pPr marL="0" indent="0">
              <a:lnSpc>
                <a:spcPct val="100000"/>
              </a:lnSpc>
              <a:spcBef>
                <a:spcPts val="0"/>
              </a:spcBef>
              <a:buNone/>
              <a:defRPr sz="1800" b="0" i="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30259290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31574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7" name="Graphic 6">
            <a:extLst>
              <a:ext uri="{FF2B5EF4-FFF2-40B4-BE49-F238E27FC236}">
                <a16:creationId xmlns:a16="http://schemas.microsoft.com/office/drawing/2014/main" id="{218CE59C-541D-F946-A8DA-A4B9F8BF47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0" name="TextBox 9">
            <a:extLst>
              <a:ext uri="{FF2B5EF4-FFF2-40B4-BE49-F238E27FC236}">
                <a16:creationId xmlns:a16="http://schemas.microsoft.com/office/drawing/2014/main" id="{3F83E1B4-D017-3E4B-8268-79DFC41DB4DB}"/>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8" name="Title 1">
            <a:extLst>
              <a:ext uri="{FF2B5EF4-FFF2-40B4-BE49-F238E27FC236}">
                <a16:creationId xmlns:a16="http://schemas.microsoft.com/office/drawing/2014/main" id="{267E2E61-17F9-0842-9210-A1111E25B866}"/>
              </a:ext>
            </a:extLst>
          </p:cNvPr>
          <p:cNvSpPr>
            <a:spLocks noGrp="1"/>
          </p:cNvSpPr>
          <p:nvPr>
            <p:ph type="title"/>
          </p:nvPr>
        </p:nvSpPr>
        <p:spPr>
          <a:xfrm>
            <a:off x="457200" y="457200"/>
            <a:ext cx="11274552" cy="457200"/>
          </a:xfrm>
        </p:spPr>
        <p:txBody>
          <a:bodyPr/>
          <a:lstStyle>
            <a:lvl1pPr>
              <a:defRPr b="1">
                <a:solidFill>
                  <a:schemeClr val="bg1"/>
                </a:solidFill>
                <a:latin typeface="+mn-lt"/>
              </a:defRPr>
            </a:lvl1pPr>
          </a:lstStyle>
          <a:p>
            <a:r>
              <a:rPr lang="en-US"/>
              <a:t>Click to edit Master title style</a:t>
            </a:r>
          </a:p>
        </p:txBody>
      </p:sp>
      <p:sp>
        <p:nvSpPr>
          <p:cNvPr id="9" name="Text Placeholder 10">
            <a:extLst>
              <a:ext uri="{FF2B5EF4-FFF2-40B4-BE49-F238E27FC236}">
                <a16:creationId xmlns:a16="http://schemas.microsoft.com/office/drawing/2014/main" id="{0548B8AD-0CC3-5248-932C-F8A325C1B47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12" name="Text Placeholder 3">
            <a:extLst>
              <a:ext uri="{FF2B5EF4-FFF2-40B4-BE49-F238E27FC236}">
                <a16:creationId xmlns:a16="http://schemas.microsoft.com/office/drawing/2014/main" id="{E4D782FD-394E-974B-830A-5392AB47CB04}"/>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10843185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4"/>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457200"/>
            <a:ext cx="3619500" cy="338554"/>
          </a:xfrm>
        </p:spPr>
        <p:txBody>
          <a:bodyPr>
            <a:spAutoFit/>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240792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9" name="Text Placeholder 2">
            <a:extLst>
              <a:ext uri="{FF2B5EF4-FFF2-40B4-BE49-F238E27FC236}">
                <a16:creationId xmlns:a16="http://schemas.microsoft.com/office/drawing/2014/main" id="{EC0BE653-C375-415A-859B-2A7348B8E418}"/>
              </a:ext>
            </a:extLst>
          </p:cNvPr>
          <p:cNvSpPr>
            <a:spLocks noGrp="1"/>
          </p:cNvSpPr>
          <p:nvPr>
            <p:ph type="body" sz="quarter" idx="17" hasCustomPrompt="1"/>
          </p:nvPr>
        </p:nvSpPr>
        <p:spPr>
          <a:xfrm>
            <a:off x="476250" y="1600200"/>
            <a:ext cx="4991100" cy="1882310"/>
          </a:xfrm>
          <a:prstGeom prst="rect">
            <a:avLst/>
          </a:prstGeom>
        </p:spPr>
        <p:txBody>
          <a:bodyPr wrap="square">
            <a:spAutoFit/>
          </a:bodyPr>
          <a:lstStyle>
            <a:lvl1pPr>
              <a:defRPr sz="160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38500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Box 6">
            <a:extLst>
              <a:ext uri="{FF2B5EF4-FFF2-40B4-BE49-F238E27FC236}">
                <a16:creationId xmlns:a16="http://schemas.microsoft.com/office/drawing/2014/main" id="{CDF557E5-085D-F44F-B30C-91E51AE491D3}"/>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0" name="Text Placeholder 3">
            <a:extLst>
              <a:ext uri="{FF2B5EF4-FFF2-40B4-BE49-F238E27FC236}">
                <a16:creationId xmlns:a16="http://schemas.microsoft.com/office/drawing/2014/main" id="{FE178E08-6B21-2843-9385-4D9886760A91}"/>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1" name="Text Placeholder 10">
            <a:extLst>
              <a:ext uri="{FF2B5EF4-FFF2-40B4-BE49-F238E27FC236}">
                <a16:creationId xmlns:a16="http://schemas.microsoft.com/office/drawing/2014/main" id="{2E8C029E-1B45-494C-B838-1704772FF782}"/>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9" name="Title 1">
            <a:extLst>
              <a:ext uri="{FF2B5EF4-FFF2-40B4-BE49-F238E27FC236}">
                <a16:creationId xmlns:a16="http://schemas.microsoft.com/office/drawing/2014/main" id="{46C1CA1B-2E41-DA49-A688-13BC117567D0}"/>
              </a:ext>
            </a:extLst>
          </p:cNvPr>
          <p:cNvSpPr>
            <a:spLocks noGrp="1"/>
          </p:cNvSpPr>
          <p:nvPr>
            <p:ph type="title"/>
          </p:nvPr>
        </p:nvSpPr>
        <p:spPr>
          <a:xfrm>
            <a:off x="457200" y="457200"/>
            <a:ext cx="6546028"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230234999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Box 6">
            <a:extLst>
              <a:ext uri="{FF2B5EF4-FFF2-40B4-BE49-F238E27FC236}">
                <a16:creationId xmlns:a16="http://schemas.microsoft.com/office/drawing/2014/main" id="{CDF557E5-085D-F44F-B30C-91E51AE491D3}"/>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0" name="Text Placeholder 3">
            <a:extLst>
              <a:ext uri="{FF2B5EF4-FFF2-40B4-BE49-F238E27FC236}">
                <a16:creationId xmlns:a16="http://schemas.microsoft.com/office/drawing/2014/main" id="{FE178E08-6B21-2843-9385-4D9886760A91}"/>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1" name="Text Placeholder 10">
            <a:extLst>
              <a:ext uri="{FF2B5EF4-FFF2-40B4-BE49-F238E27FC236}">
                <a16:creationId xmlns:a16="http://schemas.microsoft.com/office/drawing/2014/main" id="{2E8C029E-1B45-494C-B838-1704772FF782}"/>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9" name="Title 1">
            <a:extLst>
              <a:ext uri="{FF2B5EF4-FFF2-40B4-BE49-F238E27FC236}">
                <a16:creationId xmlns:a16="http://schemas.microsoft.com/office/drawing/2014/main" id="{46C1CA1B-2E41-DA49-A688-13BC117567D0}"/>
              </a:ext>
            </a:extLst>
          </p:cNvPr>
          <p:cNvSpPr>
            <a:spLocks noGrp="1"/>
          </p:cNvSpPr>
          <p:nvPr>
            <p:ph type="title"/>
          </p:nvPr>
        </p:nvSpPr>
        <p:spPr>
          <a:xfrm>
            <a:off x="457200" y="457200"/>
            <a:ext cx="6546028"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142444698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Title 1">
            <a:extLst>
              <a:ext uri="{FF2B5EF4-FFF2-40B4-BE49-F238E27FC236}">
                <a16:creationId xmlns:a16="http://schemas.microsoft.com/office/drawing/2014/main" id="{E4955F73-BCD8-4858-BDA2-D30A6DDD9E2F}"/>
              </a:ext>
            </a:extLst>
          </p:cNvPr>
          <p:cNvSpPr>
            <a:spLocks noGrp="1"/>
          </p:cNvSpPr>
          <p:nvPr>
            <p:ph type="title"/>
          </p:nvPr>
        </p:nvSpPr>
        <p:spPr>
          <a:xfrm>
            <a:off x="457200" y="925689"/>
            <a:ext cx="4797425" cy="338554"/>
          </a:xfrm>
        </p:spPr>
        <p:txBody>
          <a:bodyPr>
            <a:spAutoFit/>
          </a:bodyPr>
          <a:lstStyle>
            <a:lvl1pPr>
              <a:defRPr b="1">
                <a:latin typeface="+mn-lt"/>
              </a:defRPr>
            </a:lvl1pPr>
          </a:lstStyle>
          <a:p>
            <a:r>
              <a:rPr lang="en-US"/>
              <a:t>Click to edit Master title style</a:t>
            </a:r>
          </a:p>
        </p:txBody>
      </p:sp>
      <p:sp>
        <p:nvSpPr>
          <p:cNvPr id="7" name="TextBox 6">
            <a:extLst>
              <a:ext uri="{FF2B5EF4-FFF2-40B4-BE49-F238E27FC236}">
                <a16:creationId xmlns:a16="http://schemas.microsoft.com/office/drawing/2014/main" id="{36DB3700-A2AA-CC46-AB06-739575CE1198}"/>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8" name="Text Placeholder 3">
            <a:extLst>
              <a:ext uri="{FF2B5EF4-FFF2-40B4-BE49-F238E27FC236}">
                <a16:creationId xmlns:a16="http://schemas.microsoft.com/office/drawing/2014/main" id="{78F2DB0F-A762-9841-A4D7-8B6F3D5251E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964562"/>
            <a:ext cx="3291840" cy="246221"/>
          </a:xfrm>
          <a:prstGeom prst="rect">
            <a:avLst/>
          </a:prstGeom>
          <a:noFill/>
        </p:spPr>
        <p:txBody>
          <a:bodyPr vert="horz" wrap="none" lIns="0" tIns="0" rIns="0" bIns="0" rtlCol="0" anchor="ctr">
            <a:spAutoFit/>
          </a:bodyPr>
          <a:lstStyle>
            <a:lvl1pPr>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dirty="0"/>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3291840" cy="246221"/>
          </a:xfrm>
          <a:prstGeom prst="rect">
            <a:avLst/>
          </a:prstGeom>
          <a:noFill/>
        </p:spPr>
        <p:txBody>
          <a:bodyPr vert="horz" wrap="none" lIns="0" tIns="0" rIns="0" bIns="0" rtlCol="0" anchor="ctr">
            <a:spAutoFit/>
          </a:bodyPr>
          <a:lstStyle>
            <a:lvl1pPr>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dirty="0"/>
              <a:t>Edit Master Text Styles</a:t>
            </a:r>
          </a:p>
        </p:txBody>
      </p:sp>
      <p:sp>
        <p:nvSpPr>
          <p:cNvPr id="11" name="Text Placeholder 10">
            <a:extLst>
              <a:ext uri="{FF2B5EF4-FFF2-40B4-BE49-F238E27FC236}">
                <a16:creationId xmlns:a16="http://schemas.microsoft.com/office/drawing/2014/main" id="{E59EA3FB-C095-0948-83CD-4F812F3CA45C}"/>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77090075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1/2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457200"/>
            <a:ext cx="4797425" cy="457200"/>
          </a:xfrm>
        </p:spPr>
        <p:txBody>
          <a:bodyPr/>
          <a:lstStyle>
            <a:lvl1pPr>
              <a:defRPr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r>
              <a:rPr lang="en-US"/>
              <a:t>Click icon to add picture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7" name="TextBox 6">
            <a:extLst>
              <a:ext uri="{FF2B5EF4-FFF2-40B4-BE49-F238E27FC236}">
                <a16:creationId xmlns:a16="http://schemas.microsoft.com/office/drawing/2014/main" id="{AFC233F4-4BA6-EC46-8DB3-143A95D5459A}"/>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9" name="Text Placeholder 3">
            <a:extLst>
              <a:ext uri="{FF2B5EF4-FFF2-40B4-BE49-F238E27FC236}">
                <a16:creationId xmlns:a16="http://schemas.microsoft.com/office/drawing/2014/main" id="{B8E027D5-10AF-5247-B60F-C8B2D62BC77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4035148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468775" y="4663440"/>
            <a:ext cx="5519275"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468775" y="5245390"/>
            <a:ext cx="3566160" cy="215444"/>
          </a:xfrm>
          <a:prstGeom prst="rect">
            <a:avLst/>
          </a:prstGeom>
        </p:spPr>
        <p:txBody>
          <a:bodyPr vert="horz" lIns="0" tIns="0" rIns="0" bIns="0" rtlCol="0">
            <a:spAutoFit/>
          </a:bodyPr>
          <a:lstStyle>
            <a:lvl1pPr>
              <a:lnSpc>
                <a:spcPct val="100000"/>
              </a:lnSpc>
              <a:spcBef>
                <a:spcPts val="0"/>
              </a:spcBef>
              <a:defRPr lang="en-US" sz="1400" spc="300" dirty="0">
                <a:solidFill>
                  <a:schemeClr val="bg2"/>
                </a:solidFill>
                <a:effectLst/>
              </a:defRPr>
            </a:lvl1pPr>
            <a:lvl2pPr>
              <a:buNone/>
              <a:defRPr/>
            </a:lvl2pPr>
          </a:lstStyle>
          <a:p>
            <a:pPr lvl="0"/>
            <a:r>
              <a:rPr lang="en-US" dirty="0">
                <a:effectLst/>
              </a:rPr>
              <a:t>JANUARY 2022</a:t>
            </a:r>
            <a:endParaRPr lang="en-US" dirty="0"/>
          </a:p>
        </p:txBody>
      </p:sp>
      <p:sp>
        <p:nvSpPr>
          <p:cNvPr id="7" name="Picture Placeholder 2">
            <a:extLst>
              <a:ext uri="{FF2B5EF4-FFF2-40B4-BE49-F238E27FC236}">
                <a16:creationId xmlns:a16="http://schemas.microsoft.com/office/drawing/2014/main" id="{11A216CA-E680-42EB-BC45-95A09D62759B}"/>
              </a:ext>
            </a:extLst>
          </p:cNvPr>
          <p:cNvSpPr>
            <a:spLocks noGrp="1"/>
          </p:cNvSpPr>
          <p:nvPr>
            <p:ph type="pic" sz="quarter" idx="13"/>
          </p:nvPr>
        </p:nvSpPr>
        <p:spPr>
          <a:xfrm>
            <a:off x="6095998" y="0"/>
            <a:ext cx="6096001" cy="6858000"/>
          </a:xfrm>
          <a:prstGeom prst="rect">
            <a:avLst/>
          </a:prstGeom>
          <a:solidFill>
            <a:schemeClr val="bg2"/>
          </a:solidFill>
        </p:spPr>
        <p:txBody>
          <a:bodyPr/>
          <a:lstStyle>
            <a:lvl1pPr>
              <a:defRPr/>
            </a:lvl1pPr>
          </a:lstStyle>
          <a:p>
            <a:r>
              <a:rPr lang="en-US"/>
              <a:t>Click icon to add picture</a:t>
            </a:r>
          </a:p>
        </p:txBody>
      </p:sp>
      <p:pic>
        <p:nvPicPr>
          <p:cNvPr id="2" name="Graphic 1">
            <a:extLst>
              <a:ext uri="{FF2B5EF4-FFF2-40B4-BE49-F238E27FC236}">
                <a16:creationId xmlns:a16="http://schemas.microsoft.com/office/drawing/2014/main" id="{81AA8C38-4FF3-4F33-8B0F-196D0BC7915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8776" y="610099"/>
            <a:ext cx="1070464" cy="377256"/>
          </a:xfrm>
          <a:prstGeom prst="rect">
            <a:avLst/>
          </a:prstGeom>
        </p:spPr>
      </p:pic>
      <p:sp>
        <p:nvSpPr>
          <p:cNvPr id="8" name="Title 2">
            <a:extLst>
              <a:ext uri="{FF2B5EF4-FFF2-40B4-BE49-F238E27FC236}">
                <a16:creationId xmlns:a16="http://schemas.microsoft.com/office/drawing/2014/main" id="{FB842CEE-8A53-0D42-A72B-7D63B1ED35C4}"/>
              </a:ext>
            </a:extLst>
          </p:cNvPr>
          <p:cNvSpPr>
            <a:spLocks noGrp="1"/>
          </p:cNvSpPr>
          <p:nvPr>
            <p:ph type="title"/>
          </p:nvPr>
        </p:nvSpPr>
        <p:spPr>
          <a:xfrm>
            <a:off x="466165" y="1965960"/>
            <a:ext cx="5486400"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60799675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1/2 Picture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914400"/>
            <a:ext cx="4797425" cy="457200"/>
          </a:xfrm>
        </p:spPr>
        <p:txBody>
          <a:bodyPr/>
          <a:lstStyle>
            <a:lvl1pPr>
              <a:defRPr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r>
              <a:rPr lang="en-US"/>
              <a:t>Click icon to add picture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7" name="TextBox 6">
            <a:extLst>
              <a:ext uri="{FF2B5EF4-FFF2-40B4-BE49-F238E27FC236}">
                <a16:creationId xmlns:a16="http://schemas.microsoft.com/office/drawing/2014/main" id="{AFC233F4-4BA6-EC46-8DB3-143A95D5459A}"/>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9" name="Text Placeholder 3">
            <a:extLst>
              <a:ext uri="{FF2B5EF4-FFF2-40B4-BE49-F238E27FC236}">
                <a16:creationId xmlns:a16="http://schemas.microsoft.com/office/drawing/2014/main" id="{B8E027D5-10AF-5247-B60F-C8B2D62BC77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55666829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1" y="469900"/>
            <a:ext cx="3606927" cy="338554"/>
          </a:xfrm>
        </p:spPr>
        <p:txBody>
          <a:bodyPr wrap="square">
            <a:spAutoFit/>
          </a:bodyPr>
          <a:lstStyle>
            <a:lvl1pPr>
              <a:defRPr b="1">
                <a:solidFill>
                  <a:schemeClr val="tx1"/>
                </a:solidFill>
                <a:latin typeface="+mn-lt"/>
              </a:defRPr>
            </a:lvl1pPr>
          </a:lstStyle>
          <a:p>
            <a:r>
              <a:rPr lang="en-US"/>
              <a:t>Click to edit Master title style</a:t>
            </a:r>
          </a:p>
        </p:txBody>
      </p:sp>
      <p:sp>
        <p:nvSpPr>
          <p:cNvPr id="12" name="TextBox 11">
            <a:extLst>
              <a:ext uri="{FF2B5EF4-FFF2-40B4-BE49-F238E27FC236}">
                <a16:creationId xmlns:a16="http://schemas.microsoft.com/office/drawing/2014/main" id="{9D211704-E6A2-554A-83D7-019EF0F003D0}"/>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3" name="Text Placeholder 3">
            <a:extLst>
              <a:ext uri="{FF2B5EF4-FFF2-40B4-BE49-F238E27FC236}">
                <a16:creationId xmlns:a16="http://schemas.microsoft.com/office/drawing/2014/main" id="{C4E06C20-AA8E-8342-A500-79B18C39022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r>
              <a:rPr lang="en-US"/>
              <a:t>Click icon to add picture</a:t>
            </a:r>
          </a:p>
        </p:txBody>
      </p:sp>
      <p:sp>
        <p:nvSpPr>
          <p:cNvPr id="10" name="Text Placeholder 10">
            <a:extLst>
              <a:ext uri="{FF2B5EF4-FFF2-40B4-BE49-F238E27FC236}">
                <a16:creationId xmlns:a16="http://schemas.microsoft.com/office/drawing/2014/main" id="{703B5AFB-E799-0442-BA28-6AF5A02967FE}"/>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412862843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2/3 Picture Lo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1" y="924339"/>
            <a:ext cx="3606927" cy="338554"/>
          </a:xfrm>
        </p:spPr>
        <p:txBody>
          <a:bodyPr wrap="square">
            <a:spAutoFit/>
          </a:bodyPr>
          <a:lstStyle>
            <a:lvl1pPr>
              <a:defRPr b="1">
                <a:solidFill>
                  <a:schemeClr val="tx1"/>
                </a:solidFill>
                <a:latin typeface="+mn-lt"/>
              </a:defRPr>
            </a:lvl1pPr>
          </a:lstStyle>
          <a:p>
            <a:r>
              <a:rPr lang="en-US"/>
              <a:t>Click to edit Master title style</a:t>
            </a:r>
          </a:p>
        </p:txBody>
      </p:sp>
      <p:sp>
        <p:nvSpPr>
          <p:cNvPr id="12" name="TextBox 11">
            <a:extLst>
              <a:ext uri="{FF2B5EF4-FFF2-40B4-BE49-F238E27FC236}">
                <a16:creationId xmlns:a16="http://schemas.microsoft.com/office/drawing/2014/main" id="{9D211704-E6A2-554A-83D7-019EF0F003D0}"/>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3" name="Text Placeholder 3">
            <a:extLst>
              <a:ext uri="{FF2B5EF4-FFF2-40B4-BE49-F238E27FC236}">
                <a16:creationId xmlns:a16="http://schemas.microsoft.com/office/drawing/2014/main" id="{C4E06C20-AA8E-8342-A500-79B18C39022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39522073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15EB0785-A8B2-B844-97DC-362F6DEDBA7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16708489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Mock Up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9144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1600200"/>
            <a:ext cx="4784852" cy="3657600"/>
          </a:xfrm>
          <a:prstGeom prst="rect">
            <a:avLst/>
          </a:prstGeo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8" name="Graphic 7">
            <a:extLst>
              <a:ext uri="{FF2B5EF4-FFF2-40B4-BE49-F238E27FC236}">
                <a16:creationId xmlns:a16="http://schemas.microsoft.com/office/drawing/2014/main" id="{ECD48285-8885-4D22-8AE4-172AF611419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ext Placeholder 10">
            <a:extLst>
              <a:ext uri="{FF2B5EF4-FFF2-40B4-BE49-F238E27FC236}">
                <a16:creationId xmlns:a16="http://schemas.microsoft.com/office/drawing/2014/main" id="{D02C5AA0-D8CE-634A-97A8-97B2BC715078}"/>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1576211740"/>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Mock Up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E5D96D1E-C1BD-6F40-A978-D03F53CD4A4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71257947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457200"/>
            <a:ext cx="2407920" cy="677108"/>
          </a:xfrm>
        </p:spPr>
        <p:txBody>
          <a:bodyPr>
            <a:spAutoFit/>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240792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108325" y="0"/>
            <a:ext cx="9083675"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91453372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0212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7A9547FE-7857-4A70-ACDF-06ACC0CC381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itle 1">
            <a:extLst>
              <a:ext uri="{FF2B5EF4-FFF2-40B4-BE49-F238E27FC236}">
                <a16:creationId xmlns:a16="http://schemas.microsoft.com/office/drawing/2014/main" id="{11BCE546-F0EF-2742-9891-475F8219D406}"/>
              </a:ext>
            </a:extLst>
          </p:cNvPr>
          <p:cNvSpPr>
            <a:spLocks noGrp="1"/>
          </p:cNvSpPr>
          <p:nvPr>
            <p:ph type="title"/>
          </p:nvPr>
        </p:nvSpPr>
        <p:spPr>
          <a:xfrm>
            <a:off x="457201" y="499646"/>
            <a:ext cx="3606927" cy="338554"/>
          </a:xfrm>
        </p:spPr>
        <p:txBody>
          <a:bodyPr wrap="square">
            <a:spAutoFit/>
          </a:bodyPr>
          <a:lstStyle>
            <a:lvl1pPr>
              <a:defRPr b="1">
                <a:solidFill>
                  <a:schemeClr val="bg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B2196D5E-2DE5-E948-A22F-E057A6B9991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109028838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Mock Up Left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927353"/>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1613153"/>
            <a:ext cx="4784852" cy="2965748"/>
          </a:xfrm>
          <a:prstGeom prst="rect">
            <a:avLst/>
          </a:prstGeom>
        </p:spPr>
        <p:txBody>
          <a:bodyPr>
            <a:spAutoFit/>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4" name="Graphic 3">
            <a:extLst>
              <a:ext uri="{FF2B5EF4-FFF2-40B4-BE49-F238E27FC236}">
                <a16:creationId xmlns:a16="http://schemas.microsoft.com/office/drawing/2014/main" id="{FF61EEF5-D25E-43F9-9DE7-B0D48CE58D1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ext Placeholder 10">
            <a:extLst>
              <a:ext uri="{FF2B5EF4-FFF2-40B4-BE49-F238E27FC236}">
                <a16:creationId xmlns:a16="http://schemas.microsoft.com/office/drawing/2014/main" id="{2E184C37-FA49-E94C-B478-B1492E6E7F7A}"/>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365659620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arrow-Black">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2407920" cy="677108"/>
          </a:xfrm>
        </p:spPr>
        <p:txBody>
          <a:bodyPr>
            <a:spAutoFit/>
          </a:bodyPr>
          <a:lstStyle>
            <a:lvl1pPr>
              <a:defRPr b="1">
                <a:solidFill>
                  <a:schemeClr val="tx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240792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2" name="Rectangle 1">
            <a:extLst>
              <a:ext uri="{FF2B5EF4-FFF2-40B4-BE49-F238E27FC236}">
                <a16:creationId xmlns:a16="http://schemas.microsoft.com/office/drawing/2014/main" id="{2CB0227B-1090-48E9-B33D-CB9CA73DF05F}"/>
              </a:ext>
            </a:extLst>
          </p:cNvPr>
          <p:cNvSpPr/>
          <p:nvPr userDrawn="1"/>
        </p:nvSpPr>
        <p:spPr bwMode="auto">
          <a:xfrm flipH="1">
            <a:off x="3108325" y="0"/>
            <a:ext cx="90836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TextBox 7">
            <a:extLst>
              <a:ext uri="{FF2B5EF4-FFF2-40B4-BE49-F238E27FC236}">
                <a16:creationId xmlns:a16="http://schemas.microsoft.com/office/drawing/2014/main" id="{42CC76E4-4D68-894E-AF17-C8188D17CE71}"/>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3" name="Text Placeholder 3">
            <a:extLst>
              <a:ext uri="{FF2B5EF4-FFF2-40B4-BE49-F238E27FC236}">
                <a16:creationId xmlns:a16="http://schemas.microsoft.com/office/drawing/2014/main" id="{B4E5246D-43F4-5946-BF12-EAA7EF1F6B9B}"/>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93213391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188486-1E04-4170-877E-F561315E0FFC}"/>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r>
              <a:rPr lang="en-US"/>
              <a:t>Click icon to add picture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468775" y="4663440"/>
            <a:ext cx="6489700" cy="369332"/>
          </a:xfrm>
          <a:prstGeom prst="rect">
            <a:avLst/>
          </a:prstGeom>
        </p:spPr>
        <p:txBody>
          <a:bodyPr>
            <a:spAutoFit/>
          </a:bodyPr>
          <a:lstStyle>
            <a:lvl1pPr>
              <a:lnSpc>
                <a:spcPct val="100000"/>
              </a:lnSpc>
              <a:spcBef>
                <a:spcPts val="0"/>
              </a:spcBef>
              <a:defRPr sz="24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468775" y="5245390"/>
            <a:ext cx="6489700" cy="215444"/>
          </a:xfrm>
          <a:prstGeom prst="rect">
            <a:avLst/>
          </a:prstGeom>
        </p:spPr>
        <p:txBody>
          <a:bodyPr>
            <a:spAutoFit/>
          </a:bodyPr>
          <a:lstStyle>
            <a:lvl1pPr>
              <a:lnSpc>
                <a:spcPct val="100000"/>
              </a:lnSpc>
              <a:spcBef>
                <a:spcPts val="0"/>
              </a:spcBef>
              <a:defRPr sz="1400" spc="300">
                <a:solidFill>
                  <a:schemeClr val="bg1">
                    <a:lumMod val="95000"/>
                  </a:schemeClr>
                </a:solidFill>
              </a:defRPr>
            </a:lvl1pPr>
            <a:lvl2pPr>
              <a:buNone/>
              <a:defRPr/>
            </a:lvl2pPr>
          </a:lstStyle>
          <a:p>
            <a:pPr lvl="0"/>
            <a:r>
              <a:rPr lang="en-US" dirty="0">
                <a:effectLst/>
              </a:rPr>
              <a:t>JANUARY 2022</a:t>
            </a:r>
            <a:endParaRPr lang="en-US" dirty="0"/>
          </a:p>
        </p:txBody>
      </p:sp>
      <p:pic>
        <p:nvPicPr>
          <p:cNvPr id="2" name="Graphic 1">
            <a:extLst>
              <a:ext uri="{FF2B5EF4-FFF2-40B4-BE49-F238E27FC236}">
                <a16:creationId xmlns:a16="http://schemas.microsoft.com/office/drawing/2014/main" id="{CE8C851A-E2E7-4523-9F42-0BB009E5644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8776" y="610099"/>
            <a:ext cx="1070464" cy="377256"/>
          </a:xfrm>
          <a:prstGeom prst="rect">
            <a:avLst/>
          </a:prstGeom>
        </p:spPr>
      </p:pic>
      <p:sp>
        <p:nvSpPr>
          <p:cNvPr id="7" name="Title 2">
            <a:extLst>
              <a:ext uri="{FF2B5EF4-FFF2-40B4-BE49-F238E27FC236}">
                <a16:creationId xmlns:a16="http://schemas.microsoft.com/office/drawing/2014/main" id="{D6769452-030B-5548-B575-999D639F6D22}"/>
              </a:ext>
            </a:extLst>
          </p:cNvPr>
          <p:cNvSpPr>
            <a:spLocks noGrp="1"/>
          </p:cNvSpPr>
          <p:nvPr>
            <p:ph type="title"/>
          </p:nvPr>
        </p:nvSpPr>
        <p:spPr>
          <a:xfrm>
            <a:off x="466165" y="1965960"/>
            <a:ext cx="5755248"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0052269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1/2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Box 6">
            <a:extLst>
              <a:ext uri="{FF2B5EF4-FFF2-40B4-BE49-F238E27FC236}">
                <a16:creationId xmlns:a16="http://schemas.microsoft.com/office/drawing/2014/main" id="{D5E70CA8-AE5E-9144-B51A-3DB9B2B912F8}"/>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1" name="Text Placeholder 10">
            <a:extLst>
              <a:ext uri="{FF2B5EF4-FFF2-40B4-BE49-F238E27FC236}">
                <a16:creationId xmlns:a16="http://schemas.microsoft.com/office/drawing/2014/main" id="{2A2E37B5-D917-F347-A92A-FFF42F041ED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12" name="Title 1">
            <a:extLst>
              <a:ext uri="{FF2B5EF4-FFF2-40B4-BE49-F238E27FC236}">
                <a16:creationId xmlns:a16="http://schemas.microsoft.com/office/drawing/2014/main" id="{C8B879C7-3885-2143-A73F-46BF268524BA}"/>
              </a:ext>
            </a:extLst>
          </p:cNvPr>
          <p:cNvSpPr>
            <a:spLocks noGrp="1"/>
          </p:cNvSpPr>
          <p:nvPr>
            <p:ph type="title"/>
          </p:nvPr>
        </p:nvSpPr>
        <p:spPr>
          <a:xfrm>
            <a:off x="457200" y="457200"/>
            <a:ext cx="4797425" cy="457200"/>
          </a:xfrm>
        </p:spPr>
        <p:txBody>
          <a:bodyPr/>
          <a:lstStyle>
            <a:lvl1pPr>
              <a:defRPr b="1">
                <a:latin typeface="+mn-lt"/>
              </a:defRPr>
            </a:lvl1pPr>
          </a:lstStyle>
          <a:p>
            <a:r>
              <a:rPr lang="en-US"/>
              <a:t>Click to edit Master title style</a:t>
            </a:r>
          </a:p>
        </p:txBody>
      </p:sp>
      <p:sp>
        <p:nvSpPr>
          <p:cNvPr id="13" name="Text Placeholder 3">
            <a:extLst>
              <a:ext uri="{FF2B5EF4-FFF2-40B4-BE49-F238E27FC236}">
                <a16:creationId xmlns:a16="http://schemas.microsoft.com/office/drawing/2014/main" id="{EC884B43-5420-8A44-BD3B-D88B17EDD05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6959672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1/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8" name="Title 1">
            <a:extLst>
              <a:ext uri="{FF2B5EF4-FFF2-40B4-BE49-F238E27FC236}">
                <a16:creationId xmlns:a16="http://schemas.microsoft.com/office/drawing/2014/main" id="{38C65148-4BCC-48BC-8E7B-05AA01088658}"/>
              </a:ext>
            </a:extLst>
          </p:cNvPr>
          <p:cNvSpPr>
            <a:spLocks noGrp="1"/>
          </p:cNvSpPr>
          <p:nvPr>
            <p:ph type="title"/>
          </p:nvPr>
        </p:nvSpPr>
        <p:spPr>
          <a:xfrm>
            <a:off x="457200" y="467139"/>
            <a:ext cx="4797425" cy="338554"/>
          </a:xfrm>
        </p:spPr>
        <p:txBody>
          <a:bodyPr>
            <a:spAutoFit/>
          </a:bodyPr>
          <a:lstStyle>
            <a:lvl1pPr>
              <a:defRPr b="1">
                <a:latin typeface="+mn-lt"/>
              </a:defRPr>
            </a:lvl1pPr>
          </a:lstStyle>
          <a:p>
            <a:r>
              <a:rPr lang="en-US"/>
              <a:t>Click to edit Master title style</a:t>
            </a:r>
          </a:p>
        </p:txBody>
      </p:sp>
      <p:sp>
        <p:nvSpPr>
          <p:cNvPr id="7" name="TextBox 6">
            <a:extLst>
              <a:ext uri="{FF2B5EF4-FFF2-40B4-BE49-F238E27FC236}">
                <a16:creationId xmlns:a16="http://schemas.microsoft.com/office/drawing/2014/main" id="{39B55E40-4D84-A94C-A4CB-F465F24AE156}"/>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8" name="Text Placeholder 3">
            <a:extLst>
              <a:ext uri="{FF2B5EF4-FFF2-40B4-BE49-F238E27FC236}">
                <a16:creationId xmlns:a16="http://schemas.microsoft.com/office/drawing/2014/main" id="{80D87F5D-4F0F-994A-BFA6-46BC2DD6C51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9" name="Text Placeholder 10">
            <a:extLst>
              <a:ext uri="{FF2B5EF4-FFF2-40B4-BE49-F238E27FC236}">
                <a16:creationId xmlns:a16="http://schemas.microsoft.com/office/drawing/2014/main" id="{D6A52748-F772-0748-94C9-3767AF238C3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1254840366"/>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1/6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5" y="0"/>
            <a:ext cx="2371722"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8" name="Title 1">
            <a:extLst>
              <a:ext uri="{FF2B5EF4-FFF2-40B4-BE49-F238E27FC236}">
                <a16:creationId xmlns:a16="http://schemas.microsoft.com/office/drawing/2014/main" id="{38C65148-4BCC-48BC-8E7B-05AA01088658}"/>
              </a:ext>
            </a:extLst>
          </p:cNvPr>
          <p:cNvSpPr>
            <a:spLocks noGrp="1"/>
          </p:cNvSpPr>
          <p:nvPr>
            <p:ph type="title"/>
          </p:nvPr>
        </p:nvSpPr>
        <p:spPr>
          <a:xfrm>
            <a:off x="457200" y="467139"/>
            <a:ext cx="4797425" cy="338554"/>
          </a:xfrm>
        </p:spPr>
        <p:txBody>
          <a:bodyPr>
            <a:spAutoFit/>
          </a:bodyPr>
          <a:lstStyle>
            <a:lvl1pPr>
              <a:defRPr b="1">
                <a:latin typeface="+mn-lt"/>
              </a:defRPr>
            </a:lvl1pPr>
          </a:lstStyle>
          <a:p>
            <a:r>
              <a:rPr lang="en-US"/>
              <a:t>Click to edit Master title style</a:t>
            </a:r>
          </a:p>
        </p:txBody>
      </p:sp>
      <p:sp>
        <p:nvSpPr>
          <p:cNvPr id="7" name="TextBox 6">
            <a:extLst>
              <a:ext uri="{FF2B5EF4-FFF2-40B4-BE49-F238E27FC236}">
                <a16:creationId xmlns:a16="http://schemas.microsoft.com/office/drawing/2014/main" id="{39B55E40-4D84-A94C-A4CB-F465F24AE156}"/>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8" name="Text Placeholder 3">
            <a:extLst>
              <a:ext uri="{FF2B5EF4-FFF2-40B4-BE49-F238E27FC236}">
                <a16:creationId xmlns:a16="http://schemas.microsoft.com/office/drawing/2014/main" id="{80D87F5D-4F0F-994A-BFA6-46BC2DD6C51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9" name="Text Placeholder 10">
            <a:extLst>
              <a:ext uri="{FF2B5EF4-FFF2-40B4-BE49-F238E27FC236}">
                <a16:creationId xmlns:a16="http://schemas.microsoft.com/office/drawing/2014/main" id="{D6A52748-F772-0748-94C9-3767AF238C3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130471305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1/2 Picture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D4D51ED0-4D08-4641-87AC-8F2B5E2A3B9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extBox 8">
            <a:extLst>
              <a:ext uri="{FF2B5EF4-FFF2-40B4-BE49-F238E27FC236}">
                <a16:creationId xmlns:a16="http://schemas.microsoft.com/office/drawing/2014/main" id="{6A703936-AD1E-BD44-91CB-919F81D7BFEC}"/>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2" name="Text Placeholder 3">
            <a:extLst>
              <a:ext uri="{FF2B5EF4-FFF2-40B4-BE49-F238E27FC236}">
                <a16:creationId xmlns:a16="http://schemas.microsoft.com/office/drawing/2014/main" id="{BD1BED4F-175D-FF44-A003-4A5C8D212304}"/>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13" name="Picture Placeholder 2">
            <a:extLst>
              <a:ext uri="{FF2B5EF4-FFF2-40B4-BE49-F238E27FC236}">
                <a16:creationId xmlns:a16="http://schemas.microsoft.com/office/drawing/2014/main" id="{091CD3F7-14AE-A849-9B73-75D2354D4845}"/>
              </a:ext>
            </a:extLst>
          </p:cNvPr>
          <p:cNvSpPr>
            <a:spLocks noGrp="1"/>
          </p:cNvSpPr>
          <p:nvPr>
            <p:ph type="pic" sz="quarter" idx="16"/>
          </p:nvPr>
        </p:nvSpPr>
        <p:spPr>
          <a:xfrm>
            <a:off x="6096000" y="0"/>
            <a:ext cx="6096000" cy="6858000"/>
          </a:xfrm>
          <a:prstGeom prst="rect">
            <a:avLst/>
          </a:prstGeom>
        </p:spPr>
        <p:txBody>
          <a:bodyPr/>
          <a:lstStyle/>
          <a:p>
            <a:r>
              <a:rPr lang="en-US"/>
              <a:t>Click icon to add picture</a:t>
            </a:r>
          </a:p>
        </p:txBody>
      </p:sp>
      <p:sp>
        <p:nvSpPr>
          <p:cNvPr id="14" name="Title 1">
            <a:extLst>
              <a:ext uri="{FF2B5EF4-FFF2-40B4-BE49-F238E27FC236}">
                <a16:creationId xmlns:a16="http://schemas.microsoft.com/office/drawing/2014/main" id="{1090E848-D90D-3040-B1C3-7D33F1A7AC6F}"/>
              </a:ext>
            </a:extLst>
          </p:cNvPr>
          <p:cNvSpPr>
            <a:spLocks noGrp="1"/>
          </p:cNvSpPr>
          <p:nvPr>
            <p:ph type="title"/>
          </p:nvPr>
        </p:nvSpPr>
        <p:spPr>
          <a:xfrm>
            <a:off x="457200" y="927353"/>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5" name="Text Placeholder 2">
            <a:extLst>
              <a:ext uri="{FF2B5EF4-FFF2-40B4-BE49-F238E27FC236}">
                <a16:creationId xmlns:a16="http://schemas.microsoft.com/office/drawing/2014/main" id="{30EAA2BB-1929-1344-BB72-B8696E5C93FB}"/>
              </a:ext>
            </a:extLst>
          </p:cNvPr>
          <p:cNvSpPr>
            <a:spLocks noGrp="1"/>
          </p:cNvSpPr>
          <p:nvPr>
            <p:ph type="body" sz="quarter" idx="17" hasCustomPrompt="1"/>
          </p:nvPr>
        </p:nvSpPr>
        <p:spPr>
          <a:xfrm>
            <a:off x="469773" y="1613153"/>
            <a:ext cx="4784852" cy="2965748"/>
          </a:xfrm>
          <a:prstGeom prst="rect">
            <a:avLst/>
          </a:prstGeom>
        </p:spPr>
        <p:txBody>
          <a:bodyPr>
            <a:spAutoFit/>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sp>
        <p:nvSpPr>
          <p:cNvPr id="10" name="Text Placeholder 10">
            <a:extLst>
              <a:ext uri="{FF2B5EF4-FFF2-40B4-BE49-F238E27FC236}">
                <a16:creationId xmlns:a16="http://schemas.microsoft.com/office/drawing/2014/main" id="{B6C52A15-EBCB-2E4D-B9B0-C28E4B5B7D51}"/>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72675566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Statem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7" name="Graphic 6">
            <a:extLst>
              <a:ext uri="{FF2B5EF4-FFF2-40B4-BE49-F238E27FC236}">
                <a16:creationId xmlns:a16="http://schemas.microsoft.com/office/drawing/2014/main" id="{6E44CDB4-CF54-423C-9681-C9AAACA56BA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8" name="TextBox 7">
            <a:extLst>
              <a:ext uri="{FF2B5EF4-FFF2-40B4-BE49-F238E27FC236}">
                <a16:creationId xmlns:a16="http://schemas.microsoft.com/office/drawing/2014/main" id="{D74CC298-22F4-2C44-B143-5C071C1464AE}"/>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9" name="Text Placeholder 3">
            <a:extLst>
              <a:ext uri="{FF2B5EF4-FFF2-40B4-BE49-F238E27FC236}">
                <a16:creationId xmlns:a16="http://schemas.microsoft.com/office/drawing/2014/main" id="{564434E4-9DFC-C54A-8FA5-A3977779F6DB}"/>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61651392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Column Pictures ">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20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341376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341376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637032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637032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9" name="Text Placeholder 2">
            <a:extLst>
              <a:ext uri="{FF2B5EF4-FFF2-40B4-BE49-F238E27FC236}">
                <a16:creationId xmlns:a16="http://schemas.microsoft.com/office/drawing/2014/main" id="{0D35C967-D122-42CE-BDAF-F34B55F00EA2}"/>
              </a:ext>
            </a:extLst>
          </p:cNvPr>
          <p:cNvSpPr>
            <a:spLocks noGrp="1"/>
          </p:cNvSpPr>
          <p:nvPr>
            <p:ph type="body" sz="quarter" idx="23" hasCustomPrompt="1"/>
          </p:nvPr>
        </p:nvSpPr>
        <p:spPr>
          <a:xfrm>
            <a:off x="932688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0" name="Text Placeholder 2">
            <a:extLst>
              <a:ext uri="{FF2B5EF4-FFF2-40B4-BE49-F238E27FC236}">
                <a16:creationId xmlns:a16="http://schemas.microsoft.com/office/drawing/2014/main" id="{54FDC613-45BE-47C3-82C5-FC027C2DE43E}"/>
              </a:ext>
            </a:extLst>
          </p:cNvPr>
          <p:cNvSpPr>
            <a:spLocks noGrp="1"/>
          </p:cNvSpPr>
          <p:nvPr>
            <p:ph type="body" sz="quarter" idx="24" hasCustomPrompt="1"/>
          </p:nvPr>
        </p:nvSpPr>
        <p:spPr>
          <a:xfrm>
            <a:off x="932688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24" name="Picture Placeholder 23">
            <a:extLst>
              <a:ext uri="{FF2B5EF4-FFF2-40B4-BE49-F238E27FC236}">
                <a16:creationId xmlns:a16="http://schemas.microsoft.com/office/drawing/2014/main" id="{F84AF8F5-D562-4FBF-9069-09A640AACD09}"/>
              </a:ext>
            </a:extLst>
          </p:cNvPr>
          <p:cNvSpPr>
            <a:spLocks noGrp="1"/>
          </p:cNvSpPr>
          <p:nvPr>
            <p:ph type="pic" sz="quarter" idx="27"/>
          </p:nvPr>
        </p:nvSpPr>
        <p:spPr>
          <a:xfrm>
            <a:off x="463731" y="1143000"/>
            <a:ext cx="2408238" cy="1371600"/>
          </a:xfrm>
          <a:prstGeom prst="rect">
            <a:avLst/>
          </a:prstGeom>
          <a:solidFill>
            <a:schemeClr val="bg1">
              <a:lumMod val="95000"/>
            </a:schemeClr>
          </a:solidFill>
        </p:spPr>
        <p:txBody>
          <a:bodyPr/>
          <a:lstStyle/>
          <a:p>
            <a:r>
              <a:rPr lang="en-US"/>
              <a:t>Click icon to add picture</a:t>
            </a:r>
          </a:p>
        </p:txBody>
      </p:sp>
      <p:sp>
        <p:nvSpPr>
          <p:cNvPr id="25" name="Picture Placeholder 23">
            <a:extLst>
              <a:ext uri="{FF2B5EF4-FFF2-40B4-BE49-F238E27FC236}">
                <a16:creationId xmlns:a16="http://schemas.microsoft.com/office/drawing/2014/main" id="{4F5537FA-B25A-4A75-AFE8-CB3D2D4EA781}"/>
              </a:ext>
            </a:extLst>
          </p:cNvPr>
          <p:cNvSpPr>
            <a:spLocks noGrp="1"/>
          </p:cNvSpPr>
          <p:nvPr>
            <p:ph type="pic" sz="quarter" idx="28"/>
          </p:nvPr>
        </p:nvSpPr>
        <p:spPr>
          <a:xfrm>
            <a:off x="3413442" y="1143000"/>
            <a:ext cx="2408238" cy="1371600"/>
          </a:xfrm>
          <a:prstGeom prst="rect">
            <a:avLst/>
          </a:prstGeom>
          <a:solidFill>
            <a:schemeClr val="bg1">
              <a:lumMod val="95000"/>
            </a:schemeClr>
          </a:solidFill>
        </p:spPr>
        <p:txBody>
          <a:bodyPr/>
          <a:lstStyle/>
          <a:p>
            <a:r>
              <a:rPr lang="en-US"/>
              <a:t>Click icon to add picture</a:t>
            </a:r>
          </a:p>
        </p:txBody>
      </p:sp>
      <p:sp>
        <p:nvSpPr>
          <p:cNvPr id="26" name="Picture Placeholder 23">
            <a:extLst>
              <a:ext uri="{FF2B5EF4-FFF2-40B4-BE49-F238E27FC236}">
                <a16:creationId xmlns:a16="http://schemas.microsoft.com/office/drawing/2014/main" id="{62EC0755-06FE-418F-830B-3953EAC2B2B8}"/>
              </a:ext>
            </a:extLst>
          </p:cNvPr>
          <p:cNvSpPr>
            <a:spLocks noGrp="1"/>
          </p:cNvSpPr>
          <p:nvPr>
            <p:ph type="pic" sz="quarter" idx="29"/>
          </p:nvPr>
        </p:nvSpPr>
        <p:spPr>
          <a:xfrm>
            <a:off x="6363153" y="1143000"/>
            <a:ext cx="2408238" cy="1371600"/>
          </a:xfrm>
          <a:prstGeom prst="rect">
            <a:avLst/>
          </a:prstGeom>
          <a:solidFill>
            <a:schemeClr val="bg1">
              <a:lumMod val="95000"/>
            </a:schemeClr>
          </a:solidFill>
        </p:spPr>
        <p:txBody>
          <a:bodyPr/>
          <a:lstStyle/>
          <a:p>
            <a:r>
              <a:rPr lang="en-US"/>
              <a:t>Click icon to add picture</a:t>
            </a:r>
          </a:p>
        </p:txBody>
      </p:sp>
      <p:sp>
        <p:nvSpPr>
          <p:cNvPr id="27" name="Picture Placeholder 23">
            <a:extLst>
              <a:ext uri="{FF2B5EF4-FFF2-40B4-BE49-F238E27FC236}">
                <a16:creationId xmlns:a16="http://schemas.microsoft.com/office/drawing/2014/main" id="{5145A383-DF32-4D59-98B6-07591E0CE3E3}"/>
              </a:ext>
            </a:extLst>
          </p:cNvPr>
          <p:cNvSpPr>
            <a:spLocks noGrp="1"/>
          </p:cNvSpPr>
          <p:nvPr>
            <p:ph type="pic" sz="quarter" idx="30"/>
          </p:nvPr>
        </p:nvSpPr>
        <p:spPr>
          <a:xfrm>
            <a:off x="9312864" y="1143000"/>
            <a:ext cx="2408238" cy="1371600"/>
          </a:xfrm>
          <a:prstGeom prst="rect">
            <a:avLst/>
          </a:prstGeo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48325081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3 Pictures">
    <p:spTree>
      <p:nvGrpSpPr>
        <p:cNvPr id="1" name=""/>
        <p:cNvGrpSpPr/>
        <p:nvPr/>
      </p:nvGrpSpPr>
      <p:grpSpPr>
        <a:xfrm>
          <a:off x="0" y="0"/>
          <a:ext cx="0" cy="0"/>
          <a:chOff x="0" y="0"/>
          <a:chExt cx="0" cy="0"/>
        </a:xfrm>
      </p:grpSpPr>
      <p:sp>
        <p:nvSpPr>
          <p:cNvPr id="11" name="Title 1"/>
          <p:cNvSpPr>
            <a:spLocks noGrp="1"/>
          </p:cNvSpPr>
          <p:nvPr>
            <p:ph type="title"/>
          </p:nvPr>
        </p:nvSpPr>
        <p:spPr>
          <a:xfrm>
            <a:off x="457201" y="4124960"/>
            <a:ext cx="3312160" cy="246221"/>
          </a:xfrm>
        </p:spPr>
        <p:txBody>
          <a:bodyPr>
            <a:spAutoFit/>
          </a:bodyPr>
          <a:lstStyle>
            <a:lvl1pPr>
              <a:defRPr sz="1600"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0" y="0"/>
            <a:ext cx="4076700" cy="3429000"/>
          </a:xfrm>
          <a:prstGeom prst="rect">
            <a:avLst/>
          </a:prstGeom>
          <a:solidFill>
            <a:schemeClr val="bg2"/>
          </a:solidFill>
        </p:spPr>
        <p:txBody>
          <a:bodyPr/>
          <a:lstStyle/>
          <a:p>
            <a:r>
              <a:rPr lang="en-US"/>
              <a:t>Click icon to add picture</a:t>
            </a:r>
          </a:p>
        </p:txBody>
      </p:sp>
      <p:sp>
        <p:nvSpPr>
          <p:cNvPr id="14" name="Picture Placeholder 12">
            <a:extLst>
              <a:ext uri="{FF2B5EF4-FFF2-40B4-BE49-F238E27FC236}">
                <a16:creationId xmlns:a16="http://schemas.microsoft.com/office/drawing/2014/main" id="{2F7B19A9-71C0-403D-B507-22838A53F144}"/>
              </a:ext>
            </a:extLst>
          </p:cNvPr>
          <p:cNvSpPr>
            <a:spLocks noGrp="1"/>
          </p:cNvSpPr>
          <p:nvPr>
            <p:ph type="pic" sz="quarter" idx="19"/>
          </p:nvPr>
        </p:nvSpPr>
        <p:spPr>
          <a:xfrm>
            <a:off x="4076700" y="0"/>
            <a:ext cx="4064000" cy="3429000"/>
          </a:xfrm>
          <a:prstGeom prst="rect">
            <a:avLst/>
          </a:prstGeom>
          <a:solidFill>
            <a:schemeClr val="bg2"/>
          </a:solidFill>
        </p:spPr>
        <p:txBody>
          <a:bodyPr/>
          <a:lstStyle/>
          <a:p>
            <a:r>
              <a:rPr lang="en-US"/>
              <a:t>Click icon to add picture</a:t>
            </a:r>
          </a:p>
        </p:txBody>
      </p:sp>
      <p:sp>
        <p:nvSpPr>
          <p:cNvPr id="15" name="Picture Placeholder 12">
            <a:extLst>
              <a:ext uri="{FF2B5EF4-FFF2-40B4-BE49-F238E27FC236}">
                <a16:creationId xmlns:a16="http://schemas.microsoft.com/office/drawing/2014/main" id="{584A1708-3D5F-4AC2-B35F-FB446EFEB7C2}"/>
              </a:ext>
            </a:extLst>
          </p:cNvPr>
          <p:cNvSpPr>
            <a:spLocks noGrp="1"/>
          </p:cNvSpPr>
          <p:nvPr>
            <p:ph type="pic" sz="quarter" idx="20"/>
          </p:nvPr>
        </p:nvSpPr>
        <p:spPr>
          <a:xfrm>
            <a:off x="8140700" y="0"/>
            <a:ext cx="4064000" cy="3429000"/>
          </a:xfrm>
          <a:prstGeom prst="rect">
            <a:avLst/>
          </a:prstGeom>
          <a:solidFill>
            <a:schemeClr val="bg2"/>
          </a:solidFill>
        </p:spPr>
        <p:txBody>
          <a:bodyPr/>
          <a:lstStyle/>
          <a:p>
            <a:r>
              <a:rPr lang="en-US"/>
              <a:t>Click icon to add picture</a:t>
            </a:r>
          </a:p>
        </p:txBody>
      </p:sp>
      <p:sp>
        <p:nvSpPr>
          <p:cNvPr id="17" name="Text Placeholder 2">
            <a:extLst>
              <a:ext uri="{FF2B5EF4-FFF2-40B4-BE49-F238E27FC236}">
                <a16:creationId xmlns:a16="http://schemas.microsoft.com/office/drawing/2014/main" id="{97BF9D5A-73E5-43EB-95F4-FF5636951647}"/>
              </a:ext>
            </a:extLst>
          </p:cNvPr>
          <p:cNvSpPr>
            <a:spLocks noGrp="1"/>
          </p:cNvSpPr>
          <p:nvPr>
            <p:ph type="body" sz="quarter" idx="21" hasCustomPrompt="1"/>
          </p:nvPr>
        </p:nvSpPr>
        <p:spPr>
          <a:xfrm>
            <a:off x="4314697"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9" name="Text Placeholder 2">
            <a:extLst>
              <a:ext uri="{FF2B5EF4-FFF2-40B4-BE49-F238E27FC236}">
                <a16:creationId xmlns:a16="http://schemas.microsoft.com/office/drawing/2014/main" id="{6AC52B6B-2068-4BD5-8D7B-E2AA5CC142A6}"/>
              </a:ext>
            </a:extLst>
          </p:cNvPr>
          <p:cNvSpPr>
            <a:spLocks noGrp="1"/>
          </p:cNvSpPr>
          <p:nvPr>
            <p:ph type="body" sz="quarter" idx="22" hasCustomPrompt="1"/>
          </p:nvPr>
        </p:nvSpPr>
        <p:spPr>
          <a:xfrm>
            <a:off x="8406449"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4" name="Text Placeholder 3">
            <a:extLst>
              <a:ext uri="{FF2B5EF4-FFF2-40B4-BE49-F238E27FC236}">
                <a16:creationId xmlns:a16="http://schemas.microsoft.com/office/drawing/2014/main" id="{AC56DCAB-CD09-4E29-A907-70E7EBE0E688}"/>
              </a:ext>
            </a:extLst>
          </p:cNvPr>
          <p:cNvSpPr>
            <a:spLocks noGrp="1"/>
          </p:cNvSpPr>
          <p:nvPr>
            <p:ph type="body" sz="quarter" idx="23"/>
          </p:nvPr>
        </p:nvSpPr>
        <p:spPr>
          <a:xfrm>
            <a:off x="4302125" y="4124325"/>
            <a:ext cx="3311525"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
        <p:nvSpPr>
          <p:cNvPr id="6" name="Text Placeholder 5">
            <a:extLst>
              <a:ext uri="{FF2B5EF4-FFF2-40B4-BE49-F238E27FC236}">
                <a16:creationId xmlns:a16="http://schemas.microsoft.com/office/drawing/2014/main" id="{AC9A5C7D-52BE-42FF-9382-B63BBD810FDD}"/>
              </a:ext>
            </a:extLst>
          </p:cNvPr>
          <p:cNvSpPr>
            <a:spLocks noGrp="1"/>
          </p:cNvSpPr>
          <p:nvPr>
            <p:ph type="body" sz="quarter" idx="24"/>
          </p:nvPr>
        </p:nvSpPr>
        <p:spPr>
          <a:xfrm>
            <a:off x="8406449" y="4114800"/>
            <a:ext cx="3312160"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Tree>
    <p:extLst>
      <p:ext uri="{BB962C8B-B14F-4D97-AF65-F5344CB8AC3E}">
        <p14:creationId xmlns:p14="http://schemas.microsoft.com/office/powerpoint/2010/main" val="908311657"/>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4 Picture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615E796-86B4-4C38-A923-10DBDCC4B9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3" y="6469379"/>
            <a:ext cx="1382049" cy="91440"/>
          </a:xfrm>
          <a:prstGeom prst="rect">
            <a:avLst/>
          </a:prstGeom>
        </p:spPr>
      </p:pic>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1" y="0"/>
            <a:ext cx="3045667" cy="6858000"/>
          </a:xfrm>
          <a:prstGeom prst="rect">
            <a:avLst/>
          </a:prstGeom>
          <a:solidFill>
            <a:schemeClr val="bg2"/>
          </a:solidFill>
        </p:spPr>
        <p:txBody>
          <a:bodyPr/>
          <a:lstStyle/>
          <a:p>
            <a:r>
              <a:rPr lang="en-US"/>
              <a:t>Click icon to add picture</a:t>
            </a:r>
          </a:p>
        </p:txBody>
      </p:sp>
      <p:sp>
        <p:nvSpPr>
          <p:cNvPr id="16" name="Picture Placeholder 12">
            <a:extLst>
              <a:ext uri="{FF2B5EF4-FFF2-40B4-BE49-F238E27FC236}">
                <a16:creationId xmlns:a16="http://schemas.microsoft.com/office/drawing/2014/main" id="{95D56692-426B-4F40-8BC1-45B989D44140}"/>
              </a:ext>
            </a:extLst>
          </p:cNvPr>
          <p:cNvSpPr>
            <a:spLocks noGrp="1"/>
          </p:cNvSpPr>
          <p:nvPr>
            <p:ph type="pic" sz="quarter" idx="19"/>
          </p:nvPr>
        </p:nvSpPr>
        <p:spPr>
          <a:xfrm>
            <a:off x="3048777" y="0"/>
            <a:ext cx="3045667" cy="6858000"/>
          </a:xfrm>
          <a:prstGeom prst="rect">
            <a:avLst/>
          </a:prstGeom>
          <a:solidFill>
            <a:schemeClr val="bg2"/>
          </a:solidFill>
        </p:spPr>
        <p:txBody>
          <a:bodyPr/>
          <a:lstStyle/>
          <a:p>
            <a:r>
              <a:rPr lang="en-US"/>
              <a:t>Click icon to add picture</a:t>
            </a:r>
          </a:p>
        </p:txBody>
      </p:sp>
      <p:sp>
        <p:nvSpPr>
          <p:cNvPr id="18" name="Picture Placeholder 12">
            <a:extLst>
              <a:ext uri="{FF2B5EF4-FFF2-40B4-BE49-F238E27FC236}">
                <a16:creationId xmlns:a16="http://schemas.microsoft.com/office/drawing/2014/main" id="{32D43E18-54F7-4125-A364-D733497B4F32}"/>
              </a:ext>
            </a:extLst>
          </p:cNvPr>
          <p:cNvSpPr>
            <a:spLocks noGrp="1"/>
          </p:cNvSpPr>
          <p:nvPr>
            <p:ph type="pic" sz="quarter" idx="20"/>
          </p:nvPr>
        </p:nvSpPr>
        <p:spPr>
          <a:xfrm>
            <a:off x="6097555" y="0"/>
            <a:ext cx="3045667" cy="6858000"/>
          </a:xfrm>
          <a:prstGeom prst="rect">
            <a:avLst/>
          </a:prstGeom>
          <a:solidFill>
            <a:schemeClr val="bg2"/>
          </a:solidFill>
        </p:spPr>
        <p:txBody>
          <a:bodyPr/>
          <a:lstStyle/>
          <a:p>
            <a:r>
              <a:rPr lang="en-US"/>
              <a:t>Click icon to add picture</a:t>
            </a:r>
          </a:p>
        </p:txBody>
      </p:sp>
      <p:sp>
        <p:nvSpPr>
          <p:cNvPr id="20" name="Picture Placeholder 12">
            <a:extLst>
              <a:ext uri="{FF2B5EF4-FFF2-40B4-BE49-F238E27FC236}">
                <a16:creationId xmlns:a16="http://schemas.microsoft.com/office/drawing/2014/main" id="{0D751945-7936-4E08-A1DF-7F344072146F}"/>
              </a:ext>
            </a:extLst>
          </p:cNvPr>
          <p:cNvSpPr>
            <a:spLocks noGrp="1"/>
          </p:cNvSpPr>
          <p:nvPr>
            <p:ph type="pic" sz="quarter" idx="21"/>
          </p:nvPr>
        </p:nvSpPr>
        <p:spPr>
          <a:xfrm>
            <a:off x="9146333" y="0"/>
            <a:ext cx="3045667" cy="6858000"/>
          </a:xfrm>
          <a:prstGeom prst="rect">
            <a:avLst/>
          </a:prstGeom>
          <a:solidFill>
            <a:schemeClr val="bg2"/>
          </a:solidFill>
        </p:spPr>
        <p:txBody>
          <a:bodyPr/>
          <a:lstStyle/>
          <a:p>
            <a:r>
              <a:rPr lang="en-US"/>
              <a:t>Click icon to add picture</a:t>
            </a:r>
          </a:p>
        </p:txBody>
      </p:sp>
      <p:pic>
        <p:nvPicPr>
          <p:cNvPr id="7" name="Graphic 6">
            <a:extLst>
              <a:ext uri="{FF2B5EF4-FFF2-40B4-BE49-F238E27FC236}">
                <a16:creationId xmlns:a16="http://schemas.microsoft.com/office/drawing/2014/main" id="{9C432762-A502-4EDF-9936-2F1B5B291CC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1" y="6438901"/>
            <a:ext cx="540540" cy="190499"/>
          </a:xfrm>
          <a:prstGeom prst="rect">
            <a:avLst/>
          </a:prstGeom>
        </p:spPr>
      </p:pic>
      <p:sp>
        <p:nvSpPr>
          <p:cNvPr id="10" name="TextBox 9">
            <a:extLst>
              <a:ext uri="{FF2B5EF4-FFF2-40B4-BE49-F238E27FC236}">
                <a16:creationId xmlns:a16="http://schemas.microsoft.com/office/drawing/2014/main" id="{043F49D1-094C-794E-ADD9-2E27004213E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1" name="Text Placeholder 3">
            <a:extLst>
              <a:ext uri="{FF2B5EF4-FFF2-40B4-BE49-F238E27FC236}">
                <a16:creationId xmlns:a16="http://schemas.microsoft.com/office/drawing/2014/main" id="{DB996F9F-D55F-FD42-A589-2783B304344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mtClean="0">
                <a:solidFill>
                  <a:schemeClr val="tx1"/>
                </a:solidFill>
              </a:rPr>
              <a:pPr lvl="0"/>
              <a:t>‹#›</a:t>
            </a:fld>
            <a:endParaRPr lang="en-US">
              <a:solidFill>
                <a:schemeClr val="tx1"/>
              </a:solidFill>
            </a:endParaRPr>
          </a:p>
        </p:txBody>
      </p:sp>
    </p:spTree>
    <p:extLst>
      <p:ext uri="{BB962C8B-B14F-4D97-AF65-F5344CB8AC3E}">
        <p14:creationId xmlns:p14="http://schemas.microsoft.com/office/powerpoint/2010/main" val="329880495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V">
    <p:bg>
      <p:bgPr>
        <a:solidFill>
          <a:srgbClr val="ABDBD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660122"/>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 Description ">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p:spPr>
        <p:txBody>
          <a:bodyPr/>
          <a:lstStyle>
            <a:lvl1pPr>
              <a:defRPr sz="1000" b="1" cap="all" baseline="0">
                <a:solidFill>
                  <a:schemeClr val="tx2"/>
                </a:solidFill>
                <a:latin typeface="+mn-lt"/>
              </a:defRPr>
            </a:lvl1pPr>
          </a:lstStyle>
          <a:p>
            <a:pPr lvl="0"/>
            <a:r>
              <a:rPr lang="en-US"/>
              <a:t>Click to add section title</a:t>
            </a:r>
          </a:p>
        </p:txBody>
      </p:sp>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1143000"/>
            <a:ext cx="3312160" cy="594137"/>
          </a:xfr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4439920" y="1143000"/>
            <a:ext cx="3312160" cy="594137"/>
          </a:xfr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4439920" y="2067560"/>
            <a:ext cx="3312160" cy="3542958"/>
          </a:xfr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endParaRPr lang="en-US"/>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8422640" y="1143000"/>
            <a:ext cx="3312160" cy="594137"/>
          </a:xfr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8422640" y="2067560"/>
            <a:ext cx="3312160" cy="3542958"/>
          </a:xfr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endParaRPr lang="en-US"/>
          </a:p>
        </p:txBody>
      </p:sp>
      <p:sp>
        <p:nvSpPr>
          <p:cNvPr id="15" name="Picture Placeholder 3">
            <a:extLst>
              <a:ext uri="{FF2B5EF4-FFF2-40B4-BE49-F238E27FC236}">
                <a16:creationId xmlns:a16="http://schemas.microsoft.com/office/drawing/2014/main" id="{74046861-98EF-8743-9C12-267EC1D8E7B2}"/>
              </a:ext>
            </a:extLst>
          </p:cNvPr>
          <p:cNvSpPr>
            <a:spLocks noGrp="1"/>
          </p:cNvSpPr>
          <p:nvPr>
            <p:ph type="pic" sz="quarter" idx="25" hasCustomPrompt="1"/>
          </p:nvPr>
        </p:nvSpPr>
        <p:spPr>
          <a:xfrm>
            <a:off x="457200" y="2730381"/>
            <a:ext cx="3614738" cy="1371600"/>
          </a:xfrm>
          <a:solidFill>
            <a:schemeClr val="bg1">
              <a:lumMod val="95000"/>
            </a:schemeClr>
          </a:solidFill>
        </p:spPr>
        <p:txBody>
          <a:bodyPr/>
          <a:lstStyle>
            <a:lvl1pPr algn="ctr">
              <a:defRPr sz="1400" baseline="0">
                <a:latin typeface="+mn-lt"/>
              </a:defRPr>
            </a:lvl1pPr>
          </a:lstStyle>
          <a:p>
            <a:r>
              <a:rPr lang="en-US"/>
              <a:t>Click icon to add BLACK &amp; WHITE PHOTO</a:t>
            </a:r>
          </a:p>
        </p:txBody>
      </p:sp>
      <p:sp>
        <p:nvSpPr>
          <p:cNvPr id="16" name="Picture Placeholder 3">
            <a:extLst>
              <a:ext uri="{FF2B5EF4-FFF2-40B4-BE49-F238E27FC236}">
                <a16:creationId xmlns:a16="http://schemas.microsoft.com/office/drawing/2014/main" id="{8A666C02-EA3A-C441-B424-21DB595FE3C2}"/>
              </a:ext>
            </a:extLst>
          </p:cNvPr>
          <p:cNvSpPr>
            <a:spLocks noGrp="1"/>
          </p:cNvSpPr>
          <p:nvPr>
            <p:ph type="pic" sz="quarter" idx="26" hasCustomPrompt="1"/>
          </p:nvPr>
        </p:nvSpPr>
        <p:spPr>
          <a:xfrm>
            <a:off x="457200" y="4238918"/>
            <a:ext cx="3614738" cy="1371600"/>
          </a:xfrm>
          <a:solidFill>
            <a:schemeClr val="bg1">
              <a:lumMod val="95000"/>
            </a:schemeClr>
          </a:solidFill>
        </p:spPr>
        <p:txBody>
          <a:bodyPr/>
          <a:lstStyle>
            <a:lvl1pPr algn="ctr">
              <a:defRPr sz="1400" baseline="0">
                <a:latin typeface="+mn-lt"/>
              </a:defRPr>
            </a:lvl1pPr>
          </a:lstStyle>
          <a:p>
            <a:r>
              <a:rPr lang="en-US"/>
              <a:t>Click icon to add BLACK &amp; WHITE PHOTO</a:t>
            </a:r>
          </a:p>
        </p:txBody>
      </p:sp>
    </p:spTree>
    <p:extLst>
      <p:ext uri="{BB962C8B-B14F-4D97-AF65-F5344CB8AC3E}">
        <p14:creationId xmlns:p14="http://schemas.microsoft.com/office/powerpoint/2010/main" val="227870550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7D36EB9C-BBDB-7447-884B-AC6C7C7D1DA2}"/>
              </a:ext>
            </a:extLst>
          </p:cNvPr>
          <p:cNvSpPr>
            <a:spLocks noGrp="1"/>
          </p:cNvSpPr>
          <p:nvPr>
            <p:ph type="title" hasCustomPrompt="1"/>
          </p:nvPr>
        </p:nvSpPr>
        <p:spPr>
          <a:xfrm>
            <a:off x="467140" y="1191039"/>
            <a:ext cx="3024846" cy="923330"/>
          </a:xfrm>
        </p:spPr>
        <p:txBody>
          <a:bodyPr wrap="square">
            <a:spAutoFit/>
          </a:bodyPr>
          <a:lstStyle>
            <a:lvl1pPr>
              <a:defRPr sz="6000" b="0">
                <a:solidFill>
                  <a:schemeClr val="tx1"/>
                </a:solidFill>
                <a:latin typeface="Calibri Light" panose="020F0302020204030204" pitchFamily="34" charset="0"/>
                <a:cs typeface="Calibri Light" panose="020F0302020204030204" pitchFamily="34" charset="0"/>
              </a:defRPr>
            </a:lvl1pPr>
          </a:lstStyle>
          <a:p>
            <a:r>
              <a:rPr lang="en-US"/>
              <a:t>Contents</a:t>
            </a:r>
          </a:p>
        </p:txBody>
      </p:sp>
      <p:sp>
        <p:nvSpPr>
          <p:cNvPr id="24" name="Text Placeholder 4">
            <a:extLst>
              <a:ext uri="{FF2B5EF4-FFF2-40B4-BE49-F238E27FC236}">
                <a16:creationId xmlns:a16="http://schemas.microsoft.com/office/drawing/2014/main" id="{ECE784D3-D287-664F-80A6-CBA29DD12FE1}"/>
              </a:ext>
            </a:extLst>
          </p:cNvPr>
          <p:cNvSpPr>
            <a:spLocks noGrp="1"/>
          </p:cNvSpPr>
          <p:nvPr>
            <p:ph type="body" sz="quarter" idx="10" hasCustomPrompt="1"/>
          </p:nvPr>
        </p:nvSpPr>
        <p:spPr>
          <a:xfrm>
            <a:off x="4086639" y="1191039"/>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01</a:t>
            </a:r>
          </a:p>
        </p:txBody>
      </p:sp>
      <p:sp>
        <p:nvSpPr>
          <p:cNvPr id="25" name="Text Placeholder 4">
            <a:extLst>
              <a:ext uri="{FF2B5EF4-FFF2-40B4-BE49-F238E27FC236}">
                <a16:creationId xmlns:a16="http://schemas.microsoft.com/office/drawing/2014/main" id="{29A1CE94-599A-5146-9EFB-9AEECE436784}"/>
              </a:ext>
            </a:extLst>
          </p:cNvPr>
          <p:cNvSpPr>
            <a:spLocks noGrp="1"/>
          </p:cNvSpPr>
          <p:nvPr>
            <p:ph type="body" sz="quarter" idx="11" hasCustomPrompt="1"/>
          </p:nvPr>
        </p:nvSpPr>
        <p:spPr>
          <a:xfrm>
            <a:off x="4086639" y="1884106"/>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02</a:t>
            </a:r>
          </a:p>
        </p:txBody>
      </p:sp>
      <p:sp>
        <p:nvSpPr>
          <p:cNvPr id="26" name="Text Placeholder 4">
            <a:extLst>
              <a:ext uri="{FF2B5EF4-FFF2-40B4-BE49-F238E27FC236}">
                <a16:creationId xmlns:a16="http://schemas.microsoft.com/office/drawing/2014/main" id="{B0E828E5-70FD-D449-B964-390D8366EA4E}"/>
              </a:ext>
            </a:extLst>
          </p:cNvPr>
          <p:cNvSpPr>
            <a:spLocks noGrp="1"/>
          </p:cNvSpPr>
          <p:nvPr>
            <p:ph type="body" sz="quarter" idx="12" hasCustomPrompt="1"/>
          </p:nvPr>
        </p:nvSpPr>
        <p:spPr>
          <a:xfrm>
            <a:off x="4086639" y="2567012"/>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03</a:t>
            </a:r>
          </a:p>
        </p:txBody>
      </p:sp>
      <p:sp>
        <p:nvSpPr>
          <p:cNvPr id="27" name="Text Placeholder 4">
            <a:extLst>
              <a:ext uri="{FF2B5EF4-FFF2-40B4-BE49-F238E27FC236}">
                <a16:creationId xmlns:a16="http://schemas.microsoft.com/office/drawing/2014/main" id="{23D1ADF7-7F17-9F4A-A000-26CFD756A34B}"/>
              </a:ext>
            </a:extLst>
          </p:cNvPr>
          <p:cNvSpPr>
            <a:spLocks noGrp="1"/>
          </p:cNvSpPr>
          <p:nvPr>
            <p:ph type="body" sz="quarter" idx="13" hasCustomPrompt="1"/>
          </p:nvPr>
        </p:nvSpPr>
        <p:spPr>
          <a:xfrm>
            <a:off x="4086639" y="3260079"/>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04</a:t>
            </a:r>
          </a:p>
        </p:txBody>
      </p:sp>
      <p:sp>
        <p:nvSpPr>
          <p:cNvPr id="28" name="Text Placeholder 4">
            <a:extLst>
              <a:ext uri="{FF2B5EF4-FFF2-40B4-BE49-F238E27FC236}">
                <a16:creationId xmlns:a16="http://schemas.microsoft.com/office/drawing/2014/main" id="{C8974FB4-0DC4-9A48-849B-3445C17323D8}"/>
              </a:ext>
            </a:extLst>
          </p:cNvPr>
          <p:cNvSpPr>
            <a:spLocks noGrp="1"/>
          </p:cNvSpPr>
          <p:nvPr>
            <p:ph type="body" sz="quarter" idx="14" hasCustomPrompt="1"/>
          </p:nvPr>
        </p:nvSpPr>
        <p:spPr>
          <a:xfrm>
            <a:off x="4086639" y="3942985"/>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05</a:t>
            </a:r>
          </a:p>
        </p:txBody>
      </p:sp>
      <p:sp>
        <p:nvSpPr>
          <p:cNvPr id="29" name="Text Placeholder 4">
            <a:extLst>
              <a:ext uri="{FF2B5EF4-FFF2-40B4-BE49-F238E27FC236}">
                <a16:creationId xmlns:a16="http://schemas.microsoft.com/office/drawing/2014/main" id="{3B70AEBB-A750-864B-B6BD-21B4D0EFE2A7}"/>
              </a:ext>
            </a:extLst>
          </p:cNvPr>
          <p:cNvSpPr>
            <a:spLocks noGrp="1"/>
          </p:cNvSpPr>
          <p:nvPr>
            <p:ph type="body" sz="quarter" idx="15" hasCustomPrompt="1"/>
          </p:nvPr>
        </p:nvSpPr>
        <p:spPr>
          <a:xfrm>
            <a:off x="4086639" y="4625892"/>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06</a:t>
            </a:r>
          </a:p>
        </p:txBody>
      </p:sp>
      <p:sp>
        <p:nvSpPr>
          <p:cNvPr id="30" name="Text Placeholder 4">
            <a:extLst>
              <a:ext uri="{FF2B5EF4-FFF2-40B4-BE49-F238E27FC236}">
                <a16:creationId xmlns:a16="http://schemas.microsoft.com/office/drawing/2014/main" id="{B6A80AC0-F1D6-7541-A91C-C279FD194827}"/>
              </a:ext>
            </a:extLst>
          </p:cNvPr>
          <p:cNvSpPr>
            <a:spLocks noGrp="1"/>
          </p:cNvSpPr>
          <p:nvPr>
            <p:ph type="body" sz="quarter" idx="16" hasCustomPrompt="1"/>
          </p:nvPr>
        </p:nvSpPr>
        <p:spPr>
          <a:xfrm>
            <a:off x="4818930" y="119103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1" name="Text Placeholder 4">
            <a:extLst>
              <a:ext uri="{FF2B5EF4-FFF2-40B4-BE49-F238E27FC236}">
                <a16:creationId xmlns:a16="http://schemas.microsoft.com/office/drawing/2014/main" id="{48BEB51A-F18F-5749-809D-EC078A513A09}"/>
              </a:ext>
            </a:extLst>
          </p:cNvPr>
          <p:cNvSpPr>
            <a:spLocks noGrp="1"/>
          </p:cNvSpPr>
          <p:nvPr>
            <p:ph type="body" sz="quarter" idx="17" hasCustomPrompt="1"/>
          </p:nvPr>
        </p:nvSpPr>
        <p:spPr>
          <a:xfrm>
            <a:off x="4818930" y="1884106"/>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2" name="Text Placeholder 4">
            <a:extLst>
              <a:ext uri="{FF2B5EF4-FFF2-40B4-BE49-F238E27FC236}">
                <a16:creationId xmlns:a16="http://schemas.microsoft.com/office/drawing/2014/main" id="{C6735154-D863-074C-BEF0-25E8F0836038}"/>
              </a:ext>
            </a:extLst>
          </p:cNvPr>
          <p:cNvSpPr>
            <a:spLocks noGrp="1"/>
          </p:cNvSpPr>
          <p:nvPr>
            <p:ph type="body" sz="quarter" idx="18" hasCustomPrompt="1"/>
          </p:nvPr>
        </p:nvSpPr>
        <p:spPr>
          <a:xfrm>
            <a:off x="4818930" y="2567012"/>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3" name="Text Placeholder 4">
            <a:extLst>
              <a:ext uri="{FF2B5EF4-FFF2-40B4-BE49-F238E27FC236}">
                <a16:creationId xmlns:a16="http://schemas.microsoft.com/office/drawing/2014/main" id="{C373B72A-00B1-9E4F-BC7F-202B2AC57FCC}"/>
              </a:ext>
            </a:extLst>
          </p:cNvPr>
          <p:cNvSpPr>
            <a:spLocks noGrp="1"/>
          </p:cNvSpPr>
          <p:nvPr>
            <p:ph type="body" sz="quarter" idx="19" hasCustomPrompt="1"/>
          </p:nvPr>
        </p:nvSpPr>
        <p:spPr>
          <a:xfrm>
            <a:off x="4818930" y="326007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4" name="Text Placeholder 4">
            <a:extLst>
              <a:ext uri="{FF2B5EF4-FFF2-40B4-BE49-F238E27FC236}">
                <a16:creationId xmlns:a16="http://schemas.microsoft.com/office/drawing/2014/main" id="{A584DDAC-74C3-8649-AA09-BE37E59266EB}"/>
              </a:ext>
            </a:extLst>
          </p:cNvPr>
          <p:cNvSpPr>
            <a:spLocks noGrp="1"/>
          </p:cNvSpPr>
          <p:nvPr>
            <p:ph type="body" sz="quarter" idx="20" hasCustomPrompt="1"/>
          </p:nvPr>
        </p:nvSpPr>
        <p:spPr>
          <a:xfrm>
            <a:off x="4818930" y="394298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5" name="Text Placeholder 4">
            <a:extLst>
              <a:ext uri="{FF2B5EF4-FFF2-40B4-BE49-F238E27FC236}">
                <a16:creationId xmlns:a16="http://schemas.microsoft.com/office/drawing/2014/main" id="{4BE98457-B105-874C-9706-66BA69C1AFC7}"/>
              </a:ext>
            </a:extLst>
          </p:cNvPr>
          <p:cNvSpPr>
            <a:spLocks noGrp="1"/>
          </p:cNvSpPr>
          <p:nvPr>
            <p:ph type="body" sz="quarter" idx="21" hasCustomPrompt="1"/>
          </p:nvPr>
        </p:nvSpPr>
        <p:spPr>
          <a:xfrm>
            <a:off x="4818930" y="4625892"/>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cxnSp>
        <p:nvCxnSpPr>
          <p:cNvPr id="36" name="Straight Connector 35">
            <a:extLst>
              <a:ext uri="{FF2B5EF4-FFF2-40B4-BE49-F238E27FC236}">
                <a16:creationId xmlns:a16="http://schemas.microsoft.com/office/drawing/2014/main" id="{D6C8558E-5624-D848-B1A3-4B79F93D0AC1}"/>
              </a:ext>
            </a:extLst>
          </p:cNvPr>
          <p:cNvCxnSpPr>
            <a:cxnSpLocks/>
          </p:cNvCxnSpPr>
          <p:nvPr userDrawn="1"/>
        </p:nvCxnSpPr>
        <p:spPr>
          <a:xfrm>
            <a:off x="3725348" y="914400"/>
            <a:ext cx="0" cy="52578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107882"/>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1FB1-EED5-E148-9A93-A29EB92D1655}"/>
              </a:ext>
            </a:extLst>
          </p:cNvPr>
          <p:cNvSpPr>
            <a:spLocks noGrp="1"/>
          </p:cNvSpPr>
          <p:nvPr>
            <p:ph type="title" hasCustomPrompt="1"/>
          </p:nvPr>
        </p:nvSpPr>
        <p:spPr>
          <a:xfrm>
            <a:off x="2156397" y="1220724"/>
            <a:ext cx="7892478" cy="2712730"/>
          </a:xfrm>
        </p:spPr>
        <p:txBody>
          <a:bodyPr wrap="square" anchor="t" anchorCtr="0">
            <a:spAutoFit/>
          </a:bodyPr>
          <a:lstStyle>
            <a:lvl1pPr algn="l">
              <a:lnSpc>
                <a:spcPct val="150000"/>
              </a:lnSpc>
              <a:defRPr sz="2400" b="0">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endParaRPr lang="en-US"/>
          </a:p>
        </p:txBody>
      </p:sp>
      <p:sp>
        <p:nvSpPr>
          <p:cNvPr id="5" name="TextBox 4">
            <a:extLst>
              <a:ext uri="{FF2B5EF4-FFF2-40B4-BE49-F238E27FC236}">
                <a16:creationId xmlns:a16="http://schemas.microsoft.com/office/drawing/2014/main" id="{5A61F754-B893-AE42-8D75-BA81D1A9A8FF}"/>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6" name="Text Placeholder 3">
            <a:extLst>
              <a:ext uri="{FF2B5EF4-FFF2-40B4-BE49-F238E27FC236}">
                <a16:creationId xmlns:a16="http://schemas.microsoft.com/office/drawing/2014/main" id="{CBD9E730-867D-BF4D-8996-7605F868D97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pic>
        <p:nvPicPr>
          <p:cNvPr id="7" name="Graphic 6">
            <a:extLst>
              <a:ext uri="{FF2B5EF4-FFF2-40B4-BE49-F238E27FC236}">
                <a16:creationId xmlns:a16="http://schemas.microsoft.com/office/drawing/2014/main" id="{E0D6E288-882B-514C-B335-273A187E203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grpSp>
        <p:nvGrpSpPr>
          <p:cNvPr id="8" name="Graphic 4">
            <a:extLst>
              <a:ext uri="{FF2B5EF4-FFF2-40B4-BE49-F238E27FC236}">
                <a16:creationId xmlns:a16="http://schemas.microsoft.com/office/drawing/2014/main" id="{823A4988-0868-304B-AD24-7AFF2D3D342A}"/>
              </a:ext>
            </a:extLst>
          </p:cNvPr>
          <p:cNvGrpSpPr/>
          <p:nvPr userDrawn="1"/>
        </p:nvGrpSpPr>
        <p:grpSpPr>
          <a:xfrm>
            <a:off x="494098" y="228600"/>
            <a:ext cx="1309173" cy="952500"/>
            <a:chOff x="1851964" y="2058769"/>
            <a:chExt cx="424433" cy="308800"/>
          </a:xfrm>
          <a:solidFill>
            <a:schemeClr val="bg2">
              <a:lumMod val="25000"/>
            </a:schemeClr>
          </a:solidFill>
        </p:grpSpPr>
        <p:sp>
          <p:nvSpPr>
            <p:cNvPr id="9" name="Freeform: Shape 8">
              <a:extLst>
                <a:ext uri="{FF2B5EF4-FFF2-40B4-BE49-F238E27FC236}">
                  <a16:creationId xmlns:a16="http://schemas.microsoft.com/office/drawing/2014/main" id="{DFDBA4B6-758F-E547-A4C5-72E7C40C04B9}"/>
                </a:ext>
              </a:extLst>
            </p:cNvPr>
            <p:cNvSpPr/>
            <p:nvPr/>
          </p:nvSpPr>
          <p:spPr>
            <a:xfrm>
              <a:off x="1851964" y="2058769"/>
              <a:ext cx="196214" cy="308800"/>
            </a:xfrm>
            <a:custGeom>
              <a:avLst/>
              <a:gdLst>
                <a:gd name="connsiteX0" fmla="*/ 96202 w 196214"/>
                <a:gd name="connsiteY0" fmla="*/ 0 h 308800"/>
                <a:gd name="connsiteX1" fmla="*/ 166211 w 196214"/>
                <a:gd name="connsiteY1" fmla="*/ 31909 h 308800"/>
                <a:gd name="connsiteX2" fmla="*/ 188119 w 196214"/>
                <a:gd name="connsiteY2" fmla="*/ 67913 h 308800"/>
                <a:gd name="connsiteX3" fmla="*/ 196215 w 196214"/>
                <a:gd name="connsiteY3" fmla="*/ 110585 h 308800"/>
                <a:gd name="connsiteX4" fmla="*/ 166688 w 196214"/>
                <a:gd name="connsiteY4" fmla="*/ 202311 h 308800"/>
                <a:gd name="connsiteX5" fmla="*/ 87630 w 196214"/>
                <a:gd name="connsiteY5" fmla="*/ 281178 h 308800"/>
                <a:gd name="connsiteX6" fmla="*/ 21907 w 196214"/>
                <a:gd name="connsiteY6" fmla="*/ 308801 h 308800"/>
                <a:gd name="connsiteX7" fmla="*/ 6191 w 196214"/>
                <a:gd name="connsiteY7" fmla="*/ 303085 h 308800"/>
                <a:gd name="connsiteX8" fmla="*/ 0 w 196214"/>
                <a:gd name="connsiteY8" fmla="*/ 287846 h 308800"/>
                <a:gd name="connsiteX9" fmla="*/ 18098 w 196214"/>
                <a:gd name="connsiteY9" fmla="*/ 264033 h 308800"/>
                <a:gd name="connsiteX10" fmla="*/ 81439 w 196214"/>
                <a:gd name="connsiteY10" fmla="*/ 219742 h 308800"/>
                <a:gd name="connsiteX11" fmla="*/ 100489 w 196214"/>
                <a:gd name="connsiteY11" fmla="*/ 189738 h 308800"/>
                <a:gd name="connsiteX12" fmla="*/ 86201 w 196214"/>
                <a:gd name="connsiteY12" fmla="*/ 178784 h 308800"/>
                <a:gd name="connsiteX13" fmla="*/ 80010 w 196214"/>
                <a:gd name="connsiteY13" fmla="*/ 177832 h 308800"/>
                <a:gd name="connsiteX14" fmla="*/ 72866 w 196214"/>
                <a:gd name="connsiteY14" fmla="*/ 177355 h 308800"/>
                <a:gd name="connsiteX15" fmla="*/ 22574 w 196214"/>
                <a:gd name="connsiteY15" fmla="*/ 148495 h 308800"/>
                <a:gd name="connsiteX16" fmla="*/ 3238 w 196214"/>
                <a:gd name="connsiteY16" fmla="*/ 90106 h 308800"/>
                <a:gd name="connsiteX17" fmla="*/ 27051 w 196214"/>
                <a:gd name="connsiteY17" fmla="*/ 29146 h 308800"/>
                <a:gd name="connsiteX18" fmla="*/ 96202 w 196214"/>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308800">
                  <a:moveTo>
                    <a:pt x="96202"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722" y="299561"/>
                    <a:pt x="37719" y="308801"/>
                    <a:pt x="21907" y="308801"/>
                  </a:cubicBezTo>
                  <a:cubicBezTo>
                    <a:pt x="15526" y="308801"/>
                    <a:pt x="10287" y="306896"/>
                    <a:pt x="6191" y="303085"/>
                  </a:cubicBezTo>
                  <a:cubicBezTo>
                    <a:pt x="2095" y="299276"/>
                    <a:pt x="0" y="294227"/>
                    <a:pt x="0" y="287846"/>
                  </a:cubicBezTo>
                  <a:cubicBezTo>
                    <a:pt x="0" y="278321"/>
                    <a:pt x="6001" y="270415"/>
                    <a:pt x="18098"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8" y="112966"/>
                    <a:pt x="3238" y="90106"/>
                  </a:cubicBezTo>
                  <a:cubicBezTo>
                    <a:pt x="3238" y="66580"/>
                    <a:pt x="11144" y="46291"/>
                    <a:pt x="27051" y="29146"/>
                  </a:cubicBezTo>
                  <a:cubicBezTo>
                    <a:pt x="45149" y="9715"/>
                    <a:pt x="68199" y="0"/>
                    <a:pt x="96202" y="0"/>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67A9479-37D0-E448-A740-1DFA8790CA90}"/>
                </a:ext>
              </a:extLst>
            </p:cNvPr>
            <p:cNvSpPr/>
            <p:nvPr/>
          </p:nvSpPr>
          <p:spPr>
            <a:xfrm>
              <a:off x="2080183" y="2058769"/>
              <a:ext cx="196215" cy="308800"/>
            </a:xfrm>
            <a:custGeom>
              <a:avLst/>
              <a:gdLst>
                <a:gd name="connsiteX0" fmla="*/ 96203 w 196215"/>
                <a:gd name="connsiteY0" fmla="*/ 0 h 308800"/>
                <a:gd name="connsiteX1" fmla="*/ 166211 w 196215"/>
                <a:gd name="connsiteY1" fmla="*/ 31909 h 308800"/>
                <a:gd name="connsiteX2" fmla="*/ 188119 w 196215"/>
                <a:gd name="connsiteY2" fmla="*/ 67913 h 308800"/>
                <a:gd name="connsiteX3" fmla="*/ 196215 w 196215"/>
                <a:gd name="connsiteY3" fmla="*/ 110585 h 308800"/>
                <a:gd name="connsiteX4" fmla="*/ 166688 w 196215"/>
                <a:gd name="connsiteY4" fmla="*/ 202311 h 308800"/>
                <a:gd name="connsiteX5" fmla="*/ 87630 w 196215"/>
                <a:gd name="connsiteY5" fmla="*/ 281178 h 308800"/>
                <a:gd name="connsiteX6" fmla="*/ 21908 w 196215"/>
                <a:gd name="connsiteY6" fmla="*/ 308801 h 308800"/>
                <a:gd name="connsiteX7" fmla="*/ 6191 w 196215"/>
                <a:gd name="connsiteY7" fmla="*/ 303085 h 308800"/>
                <a:gd name="connsiteX8" fmla="*/ 0 w 196215"/>
                <a:gd name="connsiteY8" fmla="*/ 287846 h 308800"/>
                <a:gd name="connsiteX9" fmla="*/ 18097 w 196215"/>
                <a:gd name="connsiteY9" fmla="*/ 264033 h 308800"/>
                <a:gd name="connsiteX10" fmla="*/ 81439 w 196215"/>
                <a:gd name="connsiteY10" fmla="*/ 219742 h 308800"/>
                <a:gd name="connsiteX11" fmla="*/ 100489 w 196215"/>
                <a:gd name="connsiteY11" fmla="*/ 189738 h 308800"/>
                <a:gd name="connsiteX12" fmla="*/ 86201 w 196215"/>
                <a:gd name="connsiteY12" fmla="*/ 178784 h 308800"/>
                <a:gd name="connsiteX13" fmla="*/ 80010 w 196215"/>
                <a:gd name="connsiteY13" fmla="*/ 177832 h 308800"/>
                <a:gd name="connsiteX14" fmla="*/ 72866 w 196215"/>
                <a:gd name="connsiteY14" fmla="*/ 177355 h 308800"/>
                <a:gd name="connsiteX15" fmla="*/ 22574 w 196215"/>
                <a:gd name="connsiteY15" fmla="*/ 148495 h 308800"/>
                <a:gd name="connsiteX16" fmla="*/ 3239 w 196215"/>
                <a:gd name="connsiteY16" fmla="*/ 90106 h 308800"/>
                <a:gd name="connsiteX17" fmla="*/ 27051 w 196215"/>
                <a:gd name="connsiteY17" fmla="*/ 29146 h 308800"/>
                <a:gd name="connsiteX18" fmla="*/ 96203 w 196215"/>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5" h="308800">
                  <a:moveTo>
                    <a:pt x="96203"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627" y="299561"/>
                    <a:pt x="37719" y="308801"/>
                    <a:pt x="21908" y="308801"/>
                  </a:cubicBezTo>
                  <a:cubicBezTo>
                    <a:pt x="15526" y="308801"/>
                    <a:pt x="10287" y="306896"/>
                    <a:pt x="6191" y="303085"/>
                  </a:cubicBezTo>
                  <a:cubicBezTo>
                    <a:pt x="2095" y="299276"/>
                    <a:pt x="0" y="294227"/>
                    <a:pt x="0" y="287846"/>
                  </a:cubicBezTo>
                  <a:cubicBezTo>
                    <a:pt x="0" y="278321"/>
                    <a:pt x="6001" y="270415"/>
                    <a:pt x="18097"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9" y="112966"/>
                    <a:pt x="3239" y="90106"/>
                  </a:cubicBezTo>
                  <a:cubicBezTo>
                    <a:pt x="3239" y="66580"/>
                    <a:pt x="11144" y="46291"/>
                    <a:pt x="27051" y="29146"/>
                  </a:cubicBezTo>
                  <a:cubicBezTo>
                    <a:pt x="45244" y="9715"/>
                    <a:pt x="68199" y="0"/>
                    <a:pt x="96203" y="0"/>
                  </a:cubicBezTo>
                  <a:close/>
                </a:path>
              </a:pathLst>
            </a:custGeom>
            <a:grpFill/>
            <a:ln w="9525" cap="flat">
              <a:noFill/>
              <a:prstDash val="solid"/>
              <a:miter/>
            </a:ln>
          </p:spPr>
          <p:txBody>
            <a:bodyPr rtlCol="0" anchor="ctr"/>
            <a:lstStyle/>
            <a:p>
              <a:endParaRPr lang="en-US"/>
            </a:p>
          </p:txBody>
        </p:sp>
      </p:grpSp>
      <p:grpSp>
        <p:nvGrpSpPr>
          <p:cNvPr id="11" name="Graphic 4">
            <a:extLst>
              <a:ext uri="{FF2B5EF4-FFF2-40B4-BE49-F238E27FC236}">
                <a16:creationId xmlns:a16="http://schemas.microsoft.com/office/drawing/2014/main" id="{981FF5D2-40D7-B048-B33B-B448FA5F16F4}"/>
              </a:ext>
            </a:extLst>
          </p:cNvPr>
          <p:cNvGrpSpPr/>
          <p:nvPr userDrawn="1"/>
        </p:nvGrpSpPr>
        <p:grpSpPr>
          <a:xfrm rot="10800000">
            <a:off x="10425627" y="5219700"/>
            <a:ext cx="1309173" cy="952500"/>
            <a:chOff x="1851964" y="2058769"/>
            <a:chExt cx="424433" cy="308800"/>
          </a:xfrm>
          <a:solidFill>
            <a:schemeClr val="bg2">
              <a:lumMod val="25000"/>
            </a:schemeClr>
          </a:solidFill>
        </p:grpSpPr>
        <p:sp>
          <p:nvSpPr>
            <p:cNvPr id="12" name="Freeform: Shape 11">
              <a:extLst>
                <a:ext uri="{FF2B5EF4-FFF2-40B4-BE49-F238E27FC236}">
                  <a16:creationId xmlns:a16="http://schemas.microsoft.com/office/drawing/2014/main" id="{95EF95A2-728D-A049-91DE-CDD3C11B4CB1}"/>
                </a:ext>
              </a:extLst>
            </p:cNvPr>
            <p:cNvSpPr/>
            <p:nvPr/>
          </p:nvSpPr>
          <p:spPr>
            <a:xfrm>
              <a:off x="1851964" y="2058769"/>
              <a:ext cx="196214" cy="308800"/>
            </a:xfrm>
            <a:custGeom>
              <a:avLst/>
              <a:gdLst>
                <a:gd name="connsiteX0" fmla="*/ 96202 w 196214"/>
                <a:gd name="connsiteY0" fmla="*/ 0 h 308800"/>
                <a:gd name="connsiteX1" fmla="*/ 166211 w 196214"/>
                <a:gd name="connsiteY1" fmla="*/ 31909 h 308800"/>
                <a:gd name="connsiteX2" fmla="*/ 188119 w 196214"/>
                <a:gd name="connsiteY2" fmla="*/ 67913 h 308800"/>
                <a:gd name="connsiteX3" fmla="*/ 196215 w 196214"/>
                <a:gd name="connsiteY3" fmla="*/ 110585 h 308800"/>
                <a:gd name="connsiteX4" fmla="*/ 166688 w 196214"/>
                <a:gd name="connsiteY4" fmla="*/ 202311 h 308800"/>
                <a:gd name="connsiteX5" fmla="*/ 87630 w 196214"/>
                <a:gd name="connsiteY5" fmla="*/ 281178 h 308800"/>
                <a:gd name="connsiteX6" fmla="*/ 21907 w 196214"/>
                <a:gd name="connsiteY6" fmla="*/ 308801 h 308800"/>
                <a:gd name="connsiteX7" fmla="*/ 6191 w 196214"/>
                <a:gd name="connsiteY7" fmla="*/ 303085 h 308800"/>
                <a:gd name="connsiteX8" fmla="*/ 0 w 196214"/>
                <a:gd name="connsiteY8" fmla="*/ 287846 h 308800"/>
                <a:gd name="connsiteX9" fmla="*/ 18098 w 196214"/>
                <a:gd name="connsiteY9" fmla="*/ 264033 h 308800"/>
                <a:gd name="connsiteX10" fmla="*/ 81439 w 196214"/>
                <a:gd name="connsiteY10" fmla="*/ 219742 h 308800"/>
                <a:gd name="connsiteX11" fmla="*/ 100489 w 196214"/>
                <a:gd name="connsiteY11" fmla="*/ 189738 h 308800"/>
                <a:gd name="connsiteX12" fmla="*/ 86201 w 196214"/>
                <a:gd name="connsiteY12" fmla="*/ 178784 h 308800"/>
                <a:gd name="connsiteX13" fmla="*/ 80010 w 196214"/>
                <a:gd name="connsiteY13" fmla="*/ 177832 h 308800"/>
                <a:gd name="connsiteX14" fmla="*/ 72866 w 196214"/>
                <a:gd name="connsiteY14" fmla="*/ 177355 h 308800"/>
                <a:gd name="connsiteX15" fmla="*/ 22574 w 196214"/>
                <a:gd name="connsiteY15" fmla="*/ 148495 h 308800"/>
                <a:gd name="connsiteX16" fmla="*/ 3238 w 196214"/>
                <a:gd name="connsiteY16" fmla="*/ 90106 h 308800"/>
                <a:gd name="connsiteX17" fmla="*/ 27051 w 196214"/>
                <a:gd name="connsiteY17" fmla="*/ 29146 h 308800"/>
                <a:gd name="connsiteX18" fmla="*/ 96202 w 196214"/>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308800">
                  <a:moveTo>
                    <a:pt x="96202"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722" y="299561"/>
                    <a:pt x="37719" y="308801"/>
                    <a:pt x="21907" y="308801"/>
                  </a:cubicBezTo>
                  <a:cubicBezTo>
                    <a:pt x="15526" y="308801"/>
                    <a:pt x="10287" y="306896"/>
                    <a:pt x="6191" y="303085"/>
                  </a:cubicBezTo>
                  <a:cubicBezTo>
                    <a:pt x="2095" y="299276"/>
                    <a:pt x="0" y="294227"/>
                    <a:pt x="0" y="287846"/>
                  </a:cubicBezTo>
                  <a:cubicBezTo>
                    <a:pt x="0" y="278321"/>
                    <a:pt x="6001" y="270415"/>
                    <a:pt x="18098"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8" y="112966"/>
                    <a:pt x="3238" y="90106"/>
                  </a:cubicBezTo>
                  <a:cubicBezTo>
                    <a:pt x="3238" y="66580"/>
                    <a:pt x="11144" y="46291"/>
                    <a:pt x="27051" y="29146"/>
                  </a:cubicBezTo>
                  <a:cubicBezTo>
                    <a:pt x="45149" y="9715"/>
                    <a:pt x="68199" y="0"/>
                    <a:pt x="96202" y="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241BF97-F3E8-2C41-8D83-077454953A50}"/>
                </a:ext>
              </a:extLst>
            </p:cNvPr>
            <p:cNvSpPr/>
            <p:nvPr/>
          </p:nvSpPr>
          <p:spPr>
            <a:xfrm>
              <a:off x="2080183" y="2058769"/>
              <a:ext cx="196215" cy="308800"/>
            </a:xfrm>
            <a:custGeom>
              <a:avLst/>
              <a:gdLst>
                <a:gd name="connsiteX0" fmla="*/ 96203 w 196215"/>
                <a:gd name="connsiteY0" fmla="*/ 0 h 308800"/>
                <a:gd name="connsiteX1" fmla="*/ 166211 w 196215"/>
                <a:gd name="connsiteY1" fmla="*/ 31909 h 308800"/>
                <a:gd name="connsiteX2" fmla="*/ 188119 w 196215"/>
                <a:gd name="connsiteY2" fmla="*/ 67913 h 308800"/>
                <a:gd name="connsiteX3" fmla="*/ 196215 w 196215"/>
                <a:gd name="connsiteY3" fmla="*/ 110585 h 308800"/>
                <a:gd name="connsiteX4" fmla="*/ 166688 w 196215"/>
                <a:gd name="connsiteY4" fmla="*/ 202311 h 308800"/>
                <a:gd name="connsiteX5" fmla="*/ 87630 w 196215"/>
                <a:gd name="connsiteY5" fmla="*/ 281178 h 308800"/>
                <a:gd name="connsiteX6" fmla="*/ 21908 w 196215"/>
                <a:gd name="connsiteY6" fmla="*/ 308801 h 308800"/>
                <a:gd name="connsiteX7" fmla="*/ 6191 w 196215"/>
                <a:gd name="connsiteY7" fmla="*/ 303085 h 308800"/>
                <a:gd name="connsiteX8" fmla="*/ 0 w 196215"/>
                <a:gd name="connsiteY8" fmla="*/ 287846 h 308800"/>
                <a:gd name="connsiteX9" fmla="*/ 18097 w 196215"/>
                <a:gd name="connsiteY9" fmla="*/ 264033 h 308800"/>
                <a:gd name="connsiteX10" fmla="*/ 81439 w 196215"/>
                <a:gd name="connsiteY10" fmla="*/ 219742 h 308800"/>
                <a:gd name="connsiteX11" fmla="*/ 100489 w 196215"/>
                <a:gd name="connsiteY11" fmla="*/ 189738 h 308800"/>
                <a:gd name="connsiteX12" fmla="*/ 86201 w 196215"/>
                <a:gd name="connsiteY12" fmla="*/ 178784 h 308800"/>
                <a:gd name="connsiteX13" fmla="*/ 80010 w 196215"/>
                <a:gd name="connsiteY13" fmla="*/ 177832 h 308800"/>
                <a:gd name="connsiteX14" fmla="*/ 72866 w 196215"/>
                <a:gd name="connsiteY14" fmla="*/ 177355 h 308800"/>
                <a:gd name="connsiteX15" fmla="*/ 22574 w 196215"/>
                <a:gd name="connsiteY15" fmla="*/ 148495 h 308800"/>
                <a:gd name="connsiteX16" fmla="*/ 3239 w 196215"/>
                <a:gd name="connsiteY16" fmla="*/ 90106 h 308800"/>
                <a:gd name="connsiteX17" fmla="*/ 27051 w 196215"/>
                <a:gd name="connsiteY17" fmla="*/ 29146 h 308800"/>
                <a:gd name="connsiteX18" fmla="*/ 96203 w 196215"/>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5" h="308800">
                  <a:moveTo>
                    <a:pt x="96203"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627" y="299561"/>
                    <a:pt x="37719" y="308801"/>
                    <a:pt x="21908" y="308801"/>
                  </a:cubicBezTo>
                  <a:cubicBezTo>
                    <a:pt x="15526" y="308801"/>
                    <a:pt x="10287" y="306896"/>
                    <a:pt x="6191" y="303085"/>
                  </a:cubicBezTo>
                  <a:cubicBezTo>
                    <a:pt x="2095" y="299276"/>
                    <a:pt x="0" y="294227"/>
                    <a:pt x="0" y="287846"/>
                  </a:cubicBezTo>
                  <a:cubicBezTo>
                    <a:pt x="0" y="278321"/>
                    <a:pt x="6001" y="270415"/>
                    <a:pt x="18097"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9" y="112966"/>
                    <a:pt x="3239" y="90106"/>
                  </a:cubicBezTo>
                  <a:cubicBezTo>
                    <a:pt x="3239" y="66580"/>
                    <a:pt x="11144" y="46291"/>
                    <a:pt x="27051" y="29146"/>
                  </a:cubicBezTo>
                  <a:cubicBezTo>
                    <a:pt x="45244" y="9715"/>
                    <a:pt x="68199" y="0"/>
                    <a:pt x="96203" y="0"/>
                  </a:cubicBezTo>
                  <a:close/>
                </a:path>
              </a:pathLst>
            </a:custGeom>
            <a:grpFill/>
            <a:ln w="9525" cap="flat">
              <a:noFill/>
              <a:prstDash val="solid"/>
              <a:miter/>
            </a:ln>
          </p:spPr>
          <p:txBody>
            <a:bodyPr rtlCol="0" anchor="ctr"/>
            <a:lstStyle/>
            <a:p>
              <a:endParaRPr lang="en-US"/>
            </a:p>
          </p:txBody>
        </p:sp>
      </p:grpSp>
      <p:sp>
        <p:nvSpPr>
          <p:cNvPr id="15" name="Text Placeholder 14">
            <a:extLst>
              <a:ext uri="{FF2B5EF4-FFF2-40B4-BE49-F238E27FC236}">
                <a16:creationId xmlns:a16="http://schemas.microsoft.com/office/drawing/2014/main" id="{B1B4BAB6-FAAD-BA41-8450-398BD1279B5F}"/>
              </a:ext>
            </a:extLst>
          </p:cNvPr>
          <p:cNvSpPr>
            <a:spLocks noGrp="1"/>
          </p:cNvSpPr>
          <p:nvPr>
            <p:ph type="body" sz="quarter" idx="10"/>
          </p:nvPr>
        </p:nvSpPr>
        <p:spPr>
          <a:xfrm>
            <a:off x="7226808" y="4620894"/>
            <a:ext cx="2822067" cy="257250"/>
          </a:xfrm>
        </p:spPr>
        <p:txBody>
          <a:bodyPr>
            <a:spAutoFit/>
          </a:bodyPr>
          <a:lstStyle>
            <a:lvl1pPr algn="r">
              <a:defRPr sz="1600" b="1">
                <a:solidFill>
                  <a:schemeClr val="accent2"/>
                </a:solidFill>
              </a:defRPr>
            </a:lvl1pPr>
            <a:lvl2pPr marL="4572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Tree>
    <p:extLst>
      <p:ext uri="{BB962C8B-B14F-4D97-AF65-F5344CB8AC3E}">
        <p14:creationId xmlns:p14="http://schemas.microsoft.com/office/powerpoint/2010/main" val="35488643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E84340-BD33-8E44-99AA-69963886122B}"/>
              </a:ext>
            </a:extLst>
          </p:cNvPr>
          <p:cNvSpPr>
            <a:spLocks noGrp="1"/>
          </p:cNvSpPr>
          <p:nvPr>
            <p:ph type="pic" sz="quarter" idx="10"/>
          </p:nvPr>
        </p:nvSpPr>
        <p:spPr>
          <a:xfrm>
            <a:off x="0" y="0"/>
            <a:ext cx="12192000" cy="6858000"/>
          </a:xfrm>
        </p:spPr>
        <p:txBody>
          <a:bodyPr/>
          <a:lstStyle/>
          <a:p>
            <a:r>
              <a:rPr lang="en-US"/>
              <a:t>Click icon to add picture</a:t>
            </a:r>
          </a:p>
        </p:txBody>
      </p:sp>
    </p:spTree>
    <p:extLst>
      <p:ext uri="{BB962C8B-B14F-4D97-AF65-F5344CB8AC3E}">
        <p14:creationId xmlns:p14="http://schemas.microsoft.com/office/powerpoint/2010/main" val="5384716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F8500"/>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31137FB-F149-DD41-B765-24A58A85DE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91291" y="1024301"/>
            <a:ext cx="609419" cy="545269"/>
          </a:xfrm>
          <a:prstGeom prst="rect">
            <a:avLst/>
          </a:prstGeom>
        </p:spPr>
      </p:pic>
      <p:sp>
        <p:nvSpPr>
          <p:cNvPr id="4" name="Title 4">
            <a:extLst>
              <a:ext uri="{FF2B5EF4-FFF2-40B4-BE49-F238E27FC236}">
                <a16:creationId xmlns:a16="http://schemas.microsoft.com/office/drawing/2014/main" id="{952A47A2-EF74-7B4A-948B-354D8CBA8096}"/>
              </a:ext>
            </a:extLst>
          </p:cNvPr>
          <p:cNvSpPr txBox="1">
            <a:spLocks/>
          </p:cNvSpPr>
          <p:nvPr userDrawn="1"/>
        </p:nvSpPr>
        <p:spPr>
          <a:xfrm>
            <a:off x="3894218" y="1786378"/>
            <a:ext cx="4403565" cy="738664"/>
          </a:xfrm>
          <a:prstGeom prst="rect">
            <a:avLst/>
          </a:prstGeom>
        </p:spPr>
        <p:txBody>
          <a:bodyPr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gn="ctr"/>
            <a:r>
              <a:rPr lang="en-US" sz="4800">
                <a:solidFill>
                  <a:schemeClr val="lt1"/>
                </a:solidFill>
              </a:rPr>
              <a:t>Disclaimer</a:t>
            </a:r>
          </a:p>
        </p:txBody>
      </p:sp>
      <p:sp>
        <p:nvSpPr>
          <p:cNvPr id="5" name="Rectangle 4">
            <a:extLst>
              <a:ext uri="{FF2B5EF4-FFF2-40B4-BE49-F238E27FC236}">
                <a16:creationId xmlns:a16="http://schemas.microsoft.com/office/drawing/2014/main" id="{5C14BDE5-32F5-E643-A4FF-D09A52DA71E1}"/>
              </a:ext>
            </a:extLst>
          </p:cNvPr>
          <p:cNvSpPr/>
          <p:nvPr userDrawn="1"/>
        </p:nvSpPr>
        <p:spPr>
          <a:xfrm>
            <a:off x="2573605" y="5025323"/>
            <a:ext cx="7044791" cy="1146877"/>
          </a:xfrm>
          <a:prstGeom prst="rect">
            <a:avLst/>
          </a:prstGeom>
          <a:noFill/>
          <a:ln>
            <a:solidFill>
              <a:schemeClr val="accent3">
                <a:lumMod val="20000"/>
                <a:lumOff val="80000"/>
              </a:schemeClr>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spcAft>
                <a:spcPts val="600"/>
              </a:spcAft>
              <a:defRPr/>
            </a:pPr>
            <a:r>
              <a:rPr lang="en-US" sz="1600" b="1">
                <a:solidFill>
                  <a:schemeClr val="accent3">
                    <a:lumMod val="40000"/>
                    <a:lumOff val="60000"/>
                  </a:schemeClr>
                </a:solidFill>
                <a:latin typeface="Calibri"/>
              </a:rPr>
              <a:t>This presentation was downloaded from Presales Stories. </a:t>
            </a:r>
          </a:p>
          <a:p>
            <a:pPr algn="ctr" defTabSz="914354">
              <a:defRPr/>
            </a:pPr>
            <a:r>
              <a:rPr lang="en-US" sz="1600" b="1">
                <a:solidFill>
                  <a:schemeClr val="accent3">
                    <a:lumMod val="40000"/>
                    <a:lumOff val="60000"/>
                  </a:schemeClr>
                </a:solidFill>
                <a:latin typeface="Calibri"/>
              </a:rPr>
              <a:t>Discover more content about EPAM’s Capabilities at </a:t>
            </a:r>
            <a:br>
              <a:rPr lang="en-US" sz="1600" b="1">
                <a:solidFill>
                  <a:schemeClr val="accent3">
                    <a:lumMod val="40000"/>
                    <a:lumOff val="60000"/>
                  </a:schemeClr>
                </a:solidFill>
                <a:latin typeface="Calibri"/>
              </a:rPr>
            </a:br>
            <a:r>
              <a:rPr lang="en-US" sz="1600" b="1" u="sng">
                <a:solidFill>
                  <a:schemeClr val="accent3">
                    <a:lumMod val="40000"/>
                    <a:lumOff val="60000"/>
                  </a:schemeClr>
                </a:solidFill>
                <a:latin typeface="Calibri"/>
                <a:hlinkClick r:id="rId4">
                  <a:extLst>
                    <a:ext uri="{A12FA001-AC4F-418D-AE19-62706E023703}">
                      <ahyp:hlinkClr xmlns:ahyp="http://schemas.microsoft.com/office/drawing/2018/hyperlinkcolor" val="tx"/>
                    </a:ext>
                  </a:extLst>
                </a:hlinkClick>
              </a:rPr>
              <a:t>https://epa.ms/stories</a:t>
            </a:r>
            <a:endParaRPr lang="en-US" sz="1600" b="1">
              <a:solidFill>
                <a:schemeClr val="accent3">
                  <a:lumMod val="40000"/>
                  <a:lumOff val="60000"/>
                </a:schemeClr>
              </a:solidFill>
              <a:latin typeface="Calibri"/>
            </a:endParaRPr>
          </a:p>
        </p:txBody>
      </p:sp>
      <p:sp>
        <p:nvSpPr>
          <p:cNvPr id="6" name="Title 4">
            <a:extLst>
              <a:ext uri="{FF2B5EF4-FFF2-40B4-BE49-F238E27FC236}">
                <a16:creationId xmlns:a16="http://schemas.microsoft.com/office/drawing/2014/main" id="{B01F7317-9450-7F4E-8CF4-A6FAE6DBDD15}"/>
              </a:ext>
            </a:extLst>
          </p:cNvPr>
          <p:cNvSpPr txBox="1">
            <a:spLocks/>
          </p:cNvSpPr>
          <p:nvPr userDrawn="1"/>
        </p:nvSpPr>
        <p:spPr>
          <a:xfrm>
            <a:off x="2901517" y="2834448"/>
            <a:ext cx="6388966" cy="1604735"/>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gn="ctr">
              <a:lnSpc>
                <a:spcPct val="150000"/>
              </a:lnSpc>
            </a:pPr>
            <a:r>
              <a:rPr lang="en-US" sz="2400" b="0">
                <a:solidFill>
                  <a:schemeClr val="bg1"/>
                </a:solidFill>
                <a:latin typeface="Calibri Light" panose="020F0302020204030204" pitchFamily="34" charset="0"/>
              </a:rPr>
              <a:t>All provided material can only be used under NDA</a:t>
            </a:r>
            <a:br>
              <a:rPr lang="en-US" sz="2400" b="0">
                <a:solidFill>
                  <a:schemeClr val="bg1"/>
                </a:solidFill>
                <a:latin typeface="Calibri Light" panose="020F0302020204030204" pitchFamily="34" charset="0"/>
              </a:rPr>
            </a:br>
            <a:r>
              <a:rPr lang="en-US" sz="2400" b="0">
                <a:solidFill>
                  <a:schemeClr val="bg1"/>
                </a:solidFill>
                <a:latin typeface="Calibri Light" panose="020F0302020204030204" pitchFamily="34" charset="0"/>
              </a:rPr>
              <a:t>Slides can Contain Confidential Notes</a:t>
            </a:r>
            <a:br>
              <a:rPr lang="en-US" sz="2400" b="0">
                <a:solidFill>
                  <a:schemeClr val="bg1"/>
                </a:solidFill>
                <a:latin typeface="Calibri Light" panose="020F0302020204030204" pitchFamily="34" charset="0"/>
              </a:rPr>
            </a:br>
            <a:r>
              <a:rPr lang="en-US" sz="2400" b="0">
                <a:solidFill>
                  <a:schemeClr val="bg1"/>
                </a:solidFill>
                <a:latin typeface="Calibri Light" panose="020F0302020204030204" pitchFamily="34" charset="0"/>
              </a:rPr>
              <a:t>Don’t Share As PPT</a:t>
            </a:r>
          </a:p>
        </p:txBody>
      </p:sp>
    </p:spTree>
    <p:extLst>
      <p:ext uri="{BB962C8B-B14F-4D97-AF65-F5344CB8AC3E}">
        <p14:creationId xmlns:p14="http://schemas.microsoft.com/office/powerpoint/2010/main" val="29903728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D1CE3-09AB-4B8F-B4EA-802DA1F8168A}"/>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BDF03CD9-50C7-44B7-B928-FC1A6F91398C}"/>
              </a:ext>
            </a:extLst>
          </p:cNvPr>
          <p:cNvSpPr>
            <a:spLocks noGrp="1"/>
          </p:cNvSpPr>
          <p:nvPr>
            <p:ph type="title" hasCustomPrompt="1"/>
          </p:nvPr>
        </p:nvSpPr>
        <p:spPr>
          <a:xfrm>
            <a:off x="457201" y="2875002"/>
            <a:ext cx="5530850" cy="1107996"/>
          </a:xfrm>
        </p:spPr>
        <p:txBody>
          <a:bodyPr wrap="square">
            <a:spAutoFit/>
          </a:bodyPr>
          <a:lstStyle>
            <a:lvl1pPr>
              <a:defRPr sz="7200">
                <a:solidFill>
                  <a:schemeClr val="accent2"/>
                </a:solidFill>
                <a:latin typeface="Calibri Light" panose="020F0302020204030204" pitchFamily="34" charset="0"/>
                <a:cs typeface="Calibri Light" panose="020F0302020204030204" pitchFamily="34" charset="0"/>
              </a:defRPr>
            </a:lvl1pPr>
          </a:lstStyle>
          <a:p>
            <a:r>
              <a:rPr lang="en-US"/>
              <a:t>Thank you!</a:t>
            </a:r>
          </a:p>
        </p:txBody>
      </p:sp>
      <p:sp>
        <p:nvSpPr>
          <p:cNvPr id="6" name="Text Placeholder 5">
            <a:extLst>
              <a:ext uri="{FF2B5EF4-FFF2-40B4-BE49-F238E27FC236}">
                <a16:creationId xmlns:a16="http://schemas.microsoft.com/office/drawing/2014/main" id="{1633460F-F216-4161-81D4-61770D44485A}"/>
              </a:ext>
            </a:extLst>
          </p:cNvPr>
          <p:cNvSpPr>
            <a:spLocks noGrp="1"/>
          </p:cNvSpPr>
          <p:nvPr>
            <p:ph type="body" sz="quarter" idx="10" hasCustomPrompt="1"/>
          </p:nvPr>
        </p:nvSpPr>
        <p:spPr>
          <a:xfrm>
            <a:off x="7907338" y="2286000"/>
            <a:ext cx="3827462" cy="257250"/>
          </a:xfrm>
          <a:prstGeom prst="rect">
            <a:avLst/>
          </a:prstGeom>
        </p:spPr>
        <p:txBody>
          <a:bodyPr>
            <a:spAutoFit/>
          </a:bodyPr>
          <a:lstStyle>
            <a:lvl1pPr>
              <a:defRPr sz="1600">
                <a:solidFill>
                  <a:schemeClr val="bg1"/>
                </a:solidFill>
              </a:defRPr>
            </a:lvl1pPr>
          </a:lstStyle>
          <a:p>
            <a:pPr lvl="0"/>
            <a:r>
              <a:rPr lang="en-US">
                <a:effectLst/>
              </a:rPr>
              <a:t>For more information, contact</a:t>
            </a:r>
            <a:endParaRPr lang="en-US"/>
          </a:p>
        </p:txBody>
      </p:sp>
      <p:sp>
        <p:nvSpPr>
          <p:cNvPr id="9" name="Text Placeholder 5">
            <a:extLst>
              <a:ext uri="{FF2B5EF4-FFF2-40B4-BE49-F238E27FC236}">
                <a16:creationId xmlns:a16="http://schemas.microsoft.com/office/drawing/2014/main" id="{183A137D-51C1-42BD-8E6A-5A17CA8E69F1}"/>
              </a:ext>
            </a:extLst>
          </p:cNvPr>
          <p:cNvSpPr>
            <a:spLocks noGrp="1"/>
          </p:cNvSpPr>
          <p:nvPr>
            <p:ph type="body" sz="quarter" idx="11" hasCustomPrompt="1"/>
          </p:nvPr>
        </p:nvSpPr>
        <p:spPr>
          <a:xfrm>
            <a:off x="7907338" y="2746674"/>
            <a:ext cx="3827462" cy="289438"/>
          </a:xfrm>
          <a:prstGeom prst="rect">
            <a:avLst/>
          </a:prstGeom>
        </p:spPr>
        <p:txBody>
          <a:bodyPr>
            <a:spAutoFit/>
          </a:bodyPr>
          <a:lstStyle>
            <a:lvl1pPr>
              <a:defRPr sz="1800" b="1">
                <a:solidFill>
                  <a:schemeClr val="bg1"/>
                </a:solidFill>
                <a:latin typeface="+mn-lt"/>
              </a:defRPr>
            </a:lvl1pPr>
          </a:lstStyle>
          <a:p>
            <a:pPr lvl="0"/>
            <a:r>
              <a:rPr lang="en-US">
                <a:effectLst/>
              </a:rPr>
              <a:t>Victoria Morrison</a:t>
            </a:r>
            <a:endParaRPr lang="en-US"/>
          </a:p>
        </p:txBody>
      </p:sp>
      <p:sp>
        <p:nvSpPr>
          <p:cNvPr id="10" name="Text Placeholder 5">
            <a:extLst>
              <a:ext uri="{FF2B5EF4-FFF2-40B4-BE49-F238E27FC236}">
                <a16:creationId xmlns:a16="http://schemas.microsoft.com/office/drawing/2014/main" id="{788F9D7D-61B7-4023-A90A-331ABB6016CE}"/>
              </a:ext>
            </a:extLst>
          </p:cNvPr>
          <p:cNvSpPr>
            <a:spLocks noGrp="1"/>
          </p:cNvSpPr>
          <p:nvPr>
            <p:ph type="body" sz="quarter" idx="12" hasCustomPrompt="1"/>
          </p:nvPr>
        </p:nvSpPr>
        <p:spPr>
          <a:xfrm>
            <a:off x="7907338" y="3039391"/>
            <a:ext cx="3827462" cy="225126"/>
          </a:xfrm>
          <a:prstGeom prst="rect">
            <a:avLst/>
          </a:prstGeom>
        </p:spPr>
        <p:txBody>
          <a:bodyPr>
            <a:spAutoFit/>
          </a:bodyPr>
          <a:lstStyle>
            <a:lvl1pPr>
              <a:defRPr sz="1400">
                <a:solidFill>
                  <a:schemeClr val="bg1"/>
                </a:solidFill>
              </a:defRPr>
            </a:lvl1pPr>
          </a:lstStyle>
          <a:p>
            <a:pPr lvl="0"/>
            <a:r>
              <a:rPr lang="en-US">
                <a:effectLst/>
              </a:rPr>
              <a:t>Head of Marketing EMEA</a:t>
            </a:r>
            <a:endParaRPr lang="en-US"/>
          </a:p>
        </p:txBody>
      </p:sp>
      <p:sp>
        <p:nvSpPr>
          <p:cNvPr id="11" name="Text Placeholder 5">
            <a:extLst>
              <a:ext uri="{FF2B5EF4-FFF2-40B4-BE49-F238E27FC236}">
                <a16:creationId xmlns:a16="http://schemas.microsoft.com/office/drawing/2014/main" id="{B5F31C29-0270-444C-AB5B-F5F8275A4E72}"/>
              </a:ext>
            </a:extLst>
          </p:cNvPr>
          <p:cNvSpPr>
            <a:spLocks noGrp="1"/>
          </p:cNvSpPr>
          <p:nvPr>
            <p:ph type="body" sz="quarter" idx="13" hasCustomPrompt="1"/>
          </p:nvPr>
        </p:nvSpPr>
        <p:spPr>
          <a:xfrm>
            <a:off x="7907338" y="3661074"/>
            <a:ext cx="3827462" cy="225126"/>
          </a:xfrm>
          <a:prstGeom prst="rect">
            <a:avLst/>
          </a:prstGeom>
        </p:spPr>
        <p:txBody>
          <a:bodyPr>
            <a:spAutoFit/>
          </a:bodyPr>
          <a:lstStyle>
            <a:lvl1pPr>
              <a:defRPr sz="1400">
                <a:solidFill>
                  <a:schemeClr val="bg1"/>
                </a:solidFill>
              </a:defRPr>
            </a:lvl1pPr>
          </a:lstStyle>
          <a:p>
            <a:pPr lvl="0"/>
            <a:r>
              <a:rPr lang="en-US">
                <a:effectLst/>
              </a:rPr>
              <a:t>victoria_morrison@epam.com</a:t>
            </a:r>
            <a:endParaRPr lang="en-US"/>
          </a:p>
        </p:txBody>
      </p:sp>
      <p:sp>
        <p:nvSpPr>
          <p:cNvPr id="12" name="Text Placeholder 5">
            <a:extLst>
              <a:ext uri="{FF2B5EF4-FFF2-40B4-BE49-F238E27FC236}">
                <a16:creationId xmlns:a16="http://schemas.microsoft.com/office/drawing/2014/main" id="{0B6A5DF8-022B-46A9-9257-DAA098142E51}"/>
              </a:ext>
            </a:extLst>
          </p:cNvPr>
          <p:cNvSpPr>
            <a:spLocks noGrp="1"/>
          </p:cNvSpPr>
          <p:nvPr>
            <p:ph type="body" sz="quarter" idx="14" hasCustomPrompt="1"/>
          </p:nvPr>
        </p:nvSpPr>
        <p:spPr>
          <a:xfrm>
            <a:off x="7907338" y="3948004"/>
            <a:ext cx="3827462" cy="225126"/>
          </a:xfrm>
          <a:prstGeom prst="rect">
            <a:avLst/>
          </a:prstGeom>
        </p:spPr>
        <p:txBody>
          <a:bodyPr>
            <a:spAutoFit/>
          </a:bodyPr>
          <a:lstStyle>
            <a:lvl1pPr>
              <a:defRPr sz="1400">
                <a:solidFill>
                  <a:schemeClr val="bg1"/>
                </a:solidFill>
              </a:defRPr>
            </a:lvl1pPr>
          </a:lstStyle>
          <a:p>
            <a:pPr lvl="0"/>
            <a:r>
              <a:rPr lang="en-US">
                <a:effectLst/>
              </a:rPr>
              <a:t>+1 000 000 000</a:t>
            </a:r>
            <a:endParaRPr lang="en-US"/>
          </a:p>
        </p:txBody>
      </p:sp>
      <p:sp>
        <p:nvSpPr>
          <p:cNvPr id="13" name="Text Placeholder 5">
            <a:extLst>
              <a:ext uri="{FF2B5EF4-FFF2-40B4-BE49-F238E27FC236}">
                <a16:creationId xmlns:a16="http://schemas.microsoft.com/office/drawing/2014/main" id="{7CF17201-04E3-48ED-9077-B42ECD88DB79}"/>
              </a:ext>
            </a:extLst>
          </p:cNvPr>
          <p:cNvSpPr>
            <a:spLocks noGrp="1"/>
          </p:cNvSpPr>
          <p:nvPr>
            <p:ph type="body" sz="quarter" idx="15" hasCustomPrompt="1"/>
          </p:nvPr>
        </p:nvSpPr>
        <p:spPr>
          <a:xfrm>
            <a:off x="7907338" y="4572000"/>
            <a:ext cx="3827462" cy="1173078"/>
          </a:xfrm>
          <a:prstGeom prst="rect">
            <a:avLst/>
          </a:prstGeom>
        </p:spPr>
        <p:txBody>
          <a:bodyPr>
            <a:spAutoFit/>
          </a:bodyPr>
          <a:lstStyle>
            <a:lvl1pPr>
              <a:defRPr sz="1400">
                <a:solidFill>
                  <a:schemeClr val="bg1"/>
                </a:solidFill>
              </a:defRPr>
            </a:lvl1pPr>
          </a:lstStyle>
          <a:p>
            <a:pPr lvl="0"/>
            <a:r>
              <a:rPr lang="en-US">
                <a:effectLst/>
              </a:rPr>
              <a:t>Address line 1</a:t>
            </a:r>
            <a:br>
              <a:rPr lang="en-US">
                <a:effectLst/>
              </a:rPr>
            </a:br>
            <a:r>
              <a:rPr lang="en-US">
                <a:effectLst/>
              </a:rPr>
              <a:t>Address line 2</a:t>
            </a:r>
            <a:br>
              <a:rPr lang="en-US">
                <a:effectLst/>
              </a:rPr>
            </a:br>
            <a:r>
              <a:rPr lang="en-US">
                <a:effectLst/>
              </a:rPr>
              <a:t>Address line 3</a:t>
            </a:r>
            <a:br>
              <a:rPr lang="en-US">
                <a:effectLst/>
              </a:rPr>
            </a:br>
            <a:r>
              <a:rPr lang="en-US">
                <a:effectLst/>
              </a:rPr>
              <a:t>Zip code</a:t>
            </a:r>
            <a:br>
              <a:rPr lang="en-US">
                <a:effectLst/>
              </a:rPr>
            </a:br>
            <a:r>
              <a:rPr lang="en-US">
                <a:effectLst/>
              </a:rPr>
              <a:t>Country</a:t>
            </a:r>
            <a:endParaRPr lang="en-US"/>
          </a:p>
        </p:txBody>
      </p:sp>
      <p:cxnSp>
        <p:nvCxnSpPr>
          <p:cNvPr id="15" name="Straight Connector 14">
            <a:extLst>
              <a:ext uri="{FF2B5EF4-FFF2-40B4-BE49-F238E27FC236}">
                <a16:creationId xmlns:a16="http://schemas.microsoft.com/office/drawing/2014/main" id="{654B6A1A-ED6A-490A-AA56-15684042F07D}"/>
              </a:ext>
            </a:extLst>
          </p:cNvPr>
          <p:cNvCxnSpPr/>
          <p:nvPr userDrawn="1"/>
        </p:nvCxnSpPr>
        <p:spPr>
          <a:xfrm>
            <a:off x="6946900" y="2286000"/>
            <a:ext cx="0" cy="3534697"/>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0681FC57-5C71-4F5A-AB2F-52FF92CEB4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275998898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D1CE3-09AB-4B8F-B4EA-802DA1F8168A}"/>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BDF03CD9-50C7-44B7-B928-FC1A6F91398C}"/>
              </a:ext>
            </a:extLst>
          </p:cNvPr>
          <p:cNvSpPr>
            <a:spLocks noGrp="1"/>
          </p:cNvSpPr>
          <p:nvPr>
            <p:ph type="title" hasCustomPrompt="1"/>
          </p:nvPr>
        </p:nvSpPr>
        <p:spPr>
          <a:xfrm>
            <a:off x="457201" y="1181100"/>
            <a:ext cx="4426771" cy="1107996"/>
          </a:xfrm>
        </p:spPr>
        <p:txBody>
          <a:bodyPr wrap="square">
            <a:spAutoFit/>
          </a:bodyPr>
          <a:lstStyle>
            <a:lvl1pPr>
              <a:defRPr sz="7200">
                <a:solidFill>
                  <a:schemeClr val="accent2"/>
                </a:solidFill>
                <a:latin typeface="Calibri Light" panose="020F0302020204030204" pitchFamily="34" charset="0"/>
                <a:cs typeface="Calibri Light" panose="020F0302020204030204" pitchFamily="34" charset="0"/>
              </a:defRPr>
            </a:lvl1pPr>
          </a:lstStyle>
          <a:p>
            <a:r>
              <a:rPr lang="en-US"/>
              <a:t>Thank you!</a:t>
            </a:r>
          </a:p>
        </p:txBody>
      </p:sp>
      <p:sp>
        <p:nvSpPr>
          <p:cNvPr id="6" name="Text Placeholder 5">
            <a:extLst>
              <a:ext uri="{FF2B5EF4-FFF2-40B4-BE49-F238E27FC236}">
                <a16:creationId xmlns:a16="http://schemas.microsoft.com/office/drawing/2014/main" id="{1633460F-F216-4161-81D4-61770D44485A}"/>
              </a:ext>
            </a:extLst>
          </p:cNvPr>
          <p:cNvSpPr>
            <a:spLocks noGrp="1"/>
          </p:cNvSpPr>
          <p:nvPr>
            <p:ph type="body" sz="quarter" idx="10" hasCustomPrompt="1"/>
          </p:nvPr>
        </p:nvSpPr>
        <p:spPr>
          <a:xfrm>
            <a:off x="474663" y="2717434"/>
            <a:ext cx="3827462" cy="257250"/>
          </a:xfrm>
          <a:prstGeom prst="rect">
            <a:avLst/>
          </a:prstGeom>
        </p:spPr>
        <p:txBody>
          <a:bodyPr>
            <a:spAutoFit/>
          </a:bodyPr>
          <a:lstStyle>
            <a:lvl1pPr>
              <a:defRPr sz="1600">
                <a:solidFill>
                  <a:schemeClr val="bg1"/>
                </a:solidFill>
              </a:defRPr>
            </a:lvl1pPr>
          </a:lstStyle>
          <a:p>
            <a:pPr lvl="0"/>
            <a:r>
              <a:rPr lang="en-US">
                <a:effectLst/>
              </a:rPr>
              <a:t>For more information, contact</a:t>
            </a:r>
            <a:endParaRPr lang="en-US"/>
          </a:p>
        </p:txBody>
      </p:sp>
      <p:sp>
        <p:nvSpPr>
          <p:cNvPr id="9" name="Text Placeholder 5">
            <a:extLst>
              <a:ext uri="{FF2B5EF4-FFF2-40B4-BE49-F238E27FC236}">
                <a16:creationId xmlns:a16="http://schemas.microsoft.com/office/drawing/2014/main" id="{183A137D-51C1-42BD-8E6A-5A17CA8E69F1}"/>
              </a:ext>
            </a:extLst>
          </p:cNvPr>
          <p:cNvSpPr>
            <a:spLocks noGrp="1"/>
          </p:cNvSpPr>
          <p:nvPr>
            <p:ph type="body" sz="quarter" idx="11" hasCustomPrompt="1"/>
          </p:nvPr>
        </p:nvSpPr>
        <p:spPr>
          <a:xfrm>
            <a:off x="474663" y="3178108"/>
            <a:ext cx="3827462" cy="289438"/>
          </a:xfrm>
          <a:prstGeom prst="rect">
            <a:avLst/>
          </a:prstGeom>
        </p:spPr>
        <p:txBody>
          <a:bodyPr>
            <a:spAutoFit/>
          </a:bodyPr>
          <a:lstStyle>
            <a:lvl1pPr>
              <a:defRPr sz="1800" b="1">
                <a:solidFill>
                  <a:schemeClr val="bg1"/>
                </a:solidFill>
                <a:latin typeface="+mn-lt"/>
              </a:defRPr>
            </a:lvl1pPr>
          </a:lstStyle>
          <a:p>
            <a:pPr lvl="0"/>
            <a:r>
              <a:rPr lang="en-US">
                <a:effectLst/>
              </a:rPr>
              <a:t>Victoria Morrison</a:t>
            </a:r>
            <a:endParaRPr lang="en-US"/>
          </a:p>
        </p:txBody>
      </p:sp>
      <p:sp>
        <p:nvSpPr>
          <p:cNvPr id="10" name="Text Placeholder 5">
            <a:extLst>
              <a:ext uri="{FF2B5EF4-FFF2-40B4-BE49-F238E27FC236}">
                <a16:creationId xmlns:a16="http://schemas.microsoft.com/office/drawing/2014/main" id="{788F9D7D-61B7-4023-A90A-331ABB6016CE}"/>
              </a:ext>
            </a:extLst>
          </p:cNvPr>
          <p:cNvSpPr>
            <a:spLocks noGrp="1"/>
          </p:cNvSpPr>
          <p:nvPr>
            <p:ph type="body" sz="quarter" idx="12" hasCustomPrompt="1"/>
          </p:nvPr>
        </p:nvSpPr>
        <p:spPr>
          <a:xfrm>
            <a:off x="474663" y="3470825"/>
            <a:ext cx="3827462" cy="225126"/>
          </a:xfrm>
          <a:prstGeom prst="rect">
            <a:avLst/>
          </a:prstGeom>
        </p:spPr>
        <p:txBody>
          <a:bodyPr>
            <a:spAutoFit/>
          </a:bodyPr>
          <a:lstStyle>
            <a:lvl1pPr>
              <a:defRPr sz="1400">
                <a:solidFill>
                  <a:schemeClr val="bg1"/>
                </a:solidFill>
              </a:defRPr>
            </a:lvl1pPr>
          </a:lstStyle>
          <a:p>
            <a:pPr lvl="0"/>
            <a:r>
              <a:rPr lang="en-US">
                <a:effectLst/>
              </a:rPr>
              <a:t>Head of Marketing EMEA</a:t>
            </a:r>
            <a:endParaRPr lang="en-US"/>
          </a:p>
        </p:txBody>
      </p:sp>
      <p:sp>
        <p:nvSpPr>
          <p:cNvPr id="11" name="Text Placeholder 5">
            <a:extLst>
              <a:ext uri="{FF2B5EF4-FFF2-40B4-BE49-F238E27FC236}">
                <a16:creationId xmlns:a16="http://schemas.microsoft.com/office/drawing/2014/main" id="{B5F31C29-0270-444C-AB5B-F5F8275A4E72}"/>
              </a:ext>
            </a:extLst>
          </p:cNvPr>
          <p:cNvSpPr>
            <a:spLocks noGrp="1"/>
          </p:cNvSpPr>
          <p:nvPr>
            <p:ph type="body" sz="quarter" idx="13" hasCustomPrompt="1"/>
          </p:nvPr>
        </p:nvSpPr>
        <p:spPr>
          <a:xfrm>
            <a:off x="474663" y="4092508"/>
            <a:ext cx="3827462" cy="225126"/>
          </a:xfrm>
          <a:prstGeom prst="rect">
            <a:avLst/>
          </a:prstGeom>
        </p:spPr>
        <p:txBody>
          <a:bodyPr>
            <a:spAutoFit/>
          </a:bodyPr>
          <a:lstStyle>
            <a:lvl1pPr>
              <a:defRPr sz="1400">
                <a:solidFill>
                  <a:schemeClr val="bg1"/>
                </a:solidFill>
              </a:defRPr>
            </a:lvl1pPr>
          </a:lstStyle>
          <a:p>
            <a:pPr lvl="0"/>
            <a:r>
              <a:rPr lang="en-US">
                <a:effectLst/>
              </a:rPr>
              <a:t>victoria_morrison@epam.com</a:t>
            </a:r>
            <a:endParaRPr lang="en-US"/>
          </a:p>
        </p:txBody>
      </p:sp>
      <p:sp>
        <p:nvSpPr>
          <p:cNvPr id="12" name="Text Placeholder 5">
            <a:extLst>
              <a:ext uri="{FF2B5EF4-FFF2-40B4-BE49-F238E27FC236}">
                <a16:creationId xmlns:a16="http://schemas.microsoft.com/office/drawing/2014/main" id="{0B6A5DF8-022B-46A9-9257-DAA098142E51}"/>
              </a:ext>
            </a:extLst>
          </p:cNvPr>
          <p:cNvSpPr>
            <a:spLocks noGrp="1"/>
          </p:cNvSpPr>
          <p:nvPr>
            <p:ph type="body" sz="quarter" idx="14" hasCustomPrompt="1"/>
          </p:nvPr>
        </p:nvSpPr>
        <p:spPr>
          <a:xfrm>
            <a:off x="474663" y="4379438"/>
            <a:ext cx="3827462" cy="225126"/>
          </a:xfrm>
          <a:prstGeom prst="rect">
            <a:avLst/>
          </a:prstGeom>
        </p:spPr>
        <p:txBody>
          <a:bodyPr>
            <a:spAutoFit/>
          </a:bodyPr>
          <a:lstStyle>
            <a:lvl1pPr>
              <a:defRPr sz="1400">
                <a:solidFill>
                  <a:schemeClr val="bg1"/>
                </a:solidFill>
              </a:defRPr>
            </a:lvl1pPr>
          </a:lstStyle>
          <a:p>
            <a:pPr lvl="0"/>
            <a:r>
              <a:rPr lang="en-US">
                <a:effectLst/>
              </a:rPr>
              <a:t>+1 000 000 000</a:t>
            </a:r>
            <a:endParaRPr lang="en-US"/>
          </a:p>
        </p:txBody>
      </p:sp>
      <p:sp>
        <p:nvSpPr>
          <p:cNvPr id="13" name="Text Placeholder 5">
            <a:extLst>
              <a:ext uri="{FF2B5EF4-FFF2-40B4-BE49-F238E27FC236}">
                <a16:creationId xmlns:a16="http://schemas.microsoft.com/office/drawing/2014/main" id="{7CF17201-04E3-48ED-9077-B42ECD88DB79}"/>
              </a:ext>
            </a:extLst>
          </p:cNvPr>
          <p:cNvSpPr>
            <a:spLocks noGrp="1"/>
          </p:cNvSpPr>
          <p:nvPr>
            <p:ph type="body" sz="quarter" idx="15" hasCustomPrompt="1"/>
          </p:nvPr>
        </p:nvSpPr>
        <p:spPr>
          <a:xfrm>
            <a:off x="474663" y="5003434"/>
            <a:ext cx="3827462" cy="1173078"/>
          </a:xfrm>
          <a:prstGeom prst="rect">
            <a:avLst/>
          </a:prstGeom>
        </p:spPr>
        <p:txBody>
          <a:bodyPr>
            <a:spAutoFit/>
          </a:bodyPr>
          <a:lstStyle>
            <a:lvl1pPr>
              <a:defRPr sz="1400">
                <a:solidFill>
                  <a:schemeClr val="bg1"/>
                </a:solidFill>
              </a:defRPr>
            </a:lvl1pPr>
          </a:lstStyle>
          <a:p>
            <a:pPr lvl="0"/>
            <a:r>
              <a:rPr lang="en-US">
                <a:effectLst/>
              </a:rPr>
              <a:t>Address line 1</a:t>
            </a:r>
            <a:br>
              <a:rPr lang="en-US">
                <a:effectLst/>
              </a:rPr>
            </a:br>
            <a:r>
              <a:rPr lang="en-US">
                <a:effectLst/>
              </a:rPr>
              <a:t>Address line 2</a:t>
            </a:r>
            <a:br>
              <a:rPr lang="en-US">
                <a:effectLst/>
              </a:rPr>
            </a:br>
            <a:r>
              <a:rPr lang="en-US">
                <a:effectLst/>
              </a:rPr>
              <a:t>Address line 3</a:t>
            </a:r>
            <a:br>
              <a:rPr lang="en-US">
                <a:effectLst/>
              </a:rPr>
            </a:br>
            <a:r>
              <a:rPr lang="en-US">
                <a:effectLst/>
              </a:rPr>
              <a:t>Zip code</a:t>
            </a:r>
            <a:br>
              <a:rPr lang="en-US">
                <a:effectLst/>
              </a:rPr>
            </a:br>
            <a:r>
              <a:rPr lang="en-US">
                <a:effectLst/>
              </a:rPr>
              <a:t>Country</a:t>
            </a:r>
            <a:endParaRPr lang="en-US"/>
          </a:p>
        </p:txBody>
      </p:sp>
      <p:pic>
        <p:nvPicPr>
          <p:cNvPr id="4" name="Graphic 3">
            <a:extLst>
              <a:ext uri="{FF2B5EF4-FFF2-40B4-BE49-F238E27FC236}">
                <a16:creationId xmlns:a16="http://schemas.microsoft.com/office/drawing/2014/main" id="{0681FC57-5C71-4F5A-AB2F-52FF92CEB4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4" name="Picture Placeholder 2">
            <a:extLst>
              <a:ext uri="{FF2B5EF4-FFF2-40B4-BE49-F238E27FC236}">
                <a16:creationId xmlns:a16="http://schemas.microsoft.com/office/drawing/2014/main" id="{D26DCF78-A14C-7743-94BB-7E13C2AD8622}"/>
              </a:ext>
            </a:extLst>
          </p:cNvPr>
          <p:cNvSpPr>
            <a:spLocks noGrp="1"/>
          </p:cNvSpPr>
          <p:nvPr>
            <p:ph type="pic" sz="quarter" idx="16"/>
          </p:nvPr>
        </p:nvSpPr>
        <p:spPr>
          <a:xfrm>
            <a:off x="6095998" y="0"/>
            <a:ext cx="6096001" cy="6858000"/>
          </a:xfrm>
          <a:prstGeom prst="rect">
            <a:avLst/>
          </a:prstGeom>
          <a:solidFill>
            <a:schemeClr val="bg2"/>
          </a:solidFill>
        </p:spPr>
        <p:txBody>
          <a:bodyPr/>
          <a:lstStyle>
            <a:lvl1pPr>
              <a:defRPr/>
            </a:lvl1pPr>
          </a:lstStyle>
          <a:p>
            <a:r>
              <a:rPr lang="en-US"/>
              <a:t>Click icon to add picture</a:t>
            </a:r>
          </a:p>
        </p:txBody>
      </p:sp>
    </p:spTree>
    <p:extLst>
      <p:ext uri="{BB962C8B-B14F-4D97-AF65-F5344CB8AC3E}">
        <p14:creationId xmlns:p14="http://schemas.microsoft.com/office/powerpoint/2010/main" val="300064599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wrap="square">
            <a:spAutoFit/>
          </a:bodyPr>
          <a:lstStyle>
            <a:lvl1pPr>
              <a:defRPr sz="6000" b="0">
                <a:solidFill>
                  <a:schemeClr val="bg1"/>
                </a:solidFill>
                <a:latin typeface="Calibri Light" panose="020F0302020204030204" pitchFamily="34" charset="0"/>
                <a:cs typeface="Calibri Light" panose="020F03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086639" y="119103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086639" y="1884106"/>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086639" y="256701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086639" y="326007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086639" y="3942985"/>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086639" y="462589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4818930" y="119103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4818930" y="1884106"/>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4818930" y="256701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4818930" y="326007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4818930" y="39429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4818930" y="462589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pic>
        <p:nvPicPr>
          <p:cNvPr id="10" name="Graphic 9">
            <a:extLst>
              <a:ext uri="{FF2B5EF4-FFF2-40B4-BE49-F238E27FC236}">
                <a16:creationId xmlns:a16="http://schemas.microsoft.com/office/drawing/2014/main" id="{7F2C7208-C4AB-4962-96F0-F897DFFC37C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3" name="TextBox 22">
            <a:extLst>
              <a:ext uri="{FF2B5EF4-FFF2-40B4-BE49-F238E27FC236}">
                <a16:creationId xmlns:a16="http://schemas.microsoft.com/office/drawing/2014/main" id="{05DCFC83-97AB-BE40-9059-9CE8B202173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cxnSp>
        <p:nvCxnSpPr>
          <p:cNvPr id="25" name="Straight Connector 24">
            <a:extLst>
              <a:ext uri="{FF2B5EF4-FFF2-40B4-BE49-F238E27FC236}">
                <a16:creationId xmlns:a16="http://schemas.microsoft.com/office/drawing/2014/main" id="{A040CC96-6026-B04A-A42D-A7A8F52BBA69}"/>
              </a:ext>
            </a:extLst>
          </p:cNvPr>
          <p:cNvCxnSpPr>
            <a:cxnSpLocks/>
          </p:cNvCxnSpPr>
          <p:nvPr userDrawn="1"/>
        </p:nvCxnSpPr>
        <p:spPr>
          <a:xfrm>
            <a:off x="3725348" y="914400"/>
            <a:ext cx="0" cy="52578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3">
            <a:extLst>
              <a:ext uri="{FF2B5EF4-FFF2-40B4-BE49-F238E27FC236}">
                <a16:creationId xmlns:a16="http://schemas.microsoft.com/office/drawing/2014/main" id="{AE04C751-FBC9-3B46-AAD4-46BD8DFA5D3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41762476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Picture">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DE24B927-3EC2-4323-B375-35AD1C731ADA}"/>
              </a:ext>
            </a:extLst>
          </p:cNvPr>
          <p:cNvSpPr>
            <a:spLocks noGrp="1"/>
          </p:cNvSpPr>
          <p:nvPr>
            <p:ph type="pic" sz="quarter" idx="22"/>
          </p:nvPr>
        </p:nvSpPr>
        <p:spPr>
          <a:xfrm>
            <a:off x="0" y="0"/>
            <a:ext cx="12192000" cy="6858000"/>
          </a:xfrm>
          <a:prstGeom prst="rect">
            <a:avLst/>
          </a:prstGeom>
          <a:solidFill>
            <a:schemeClr val="bg1">
              <a:lumMod val="65000"/>
            </a:schemeClr>
          </a:solidFill>
        </p:spPr>
        <p:txBody>
          <a:bodyPr/>
          <a:lstStyle>
            <a:lvl1pPr>
              <a:defRPr/>
            </a:lvl1pPr>
          </a:lstStyle>
          <a:p>
            <a:r>
              <a:rPr lang="en-US"/>
              <a:t>Click icon to add picture</a:t>
            </a:r>
          </a:p>
        </p:txBody>
      </p:sp>
      <p:pic>
        <p:nvPicPr>
          <p:cNvPr id="8" name="Graphic 7">
            <a:extLst>
              <a:ext uri="{FF2B5EF4-FFF2-40B4-BE49-F238E27FC236}">
                <a16:creationId xmlns:a16="http://schemas.microsoft.com/office/drawing/2014/main" id="{EC2503D5-C016-4D7F-83A5-0A293996B8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4" name="TextBox 23">
            <a:extLst>
              <a:ext uri="{FF2B5EF4-FFF2-40B4-BE49-F238E27FC236}">
                <a16:creationId xmlns:a16="http://schemas.microsoft.com/office/drawing/2014/main" id="{074065B5-82CF-0942-A54C-2DA21F896678}"/>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32" name="Title 2">
            <a:extLst>
              <a:ext uri="{FF2B5EF4-FFF2-40B4-BE49-F238E27FC236}">
                <a16:creationId xmlns:a16="http://schemas.microsoft.com/office/drawing/2014/main" id="{481E60FF-59F4-A045-B79D-392594C3A2A2}"/>
              </a:ext>
            </a:extLst>
          </p:cNvPr>
          <p:cNvSpPr>
            <a:spLocks noGrp="1"/>
          </p:cNvSpPr>
          <p:nvPr>
            <p:ph type="title" hasCustomPrompt="1"/>
          </p:nvPr>
        </p:nvSpPr>
        <p:spPr>
          <a:xfrm>
            <a:off x="467140" y="1191039"/>
            <a:ext cx="3024846" cy="923330"/>
          </a:xfrm>
        </p:spPr>
        <p:txBody>
          <a:bodyPr wrap="square">
            <a:spAutoFit/>
          </a:bodyPr>
          <a:lstStyle>
            <a:lvl1pPr>
              <a:defRPr sz="6000" b="0">
                <a:solidFill>
                  <a:schemeClr val="bg1"/>
                </a:solidFill>
                <a:latin typeface="Calibri Light" panose="020F0302020204030204" pitchFamily="34" charset="0"/>
                <a:cs typeface="Calibri Light" panose="020F0302020204030204" pitchFamily="34" charset="0"/>
              </a:defRPr>
            </a:lvl1pPr>
          </a:lstStyle>
          <a:p>
            <a:r>
              <a:rPr lang="en-US"/>
              <a:t>Contents</a:t>
            </a:r>
          </a:p>
        </p:txBody>
      </p:sp>
      <p:sp>
        <p:nvSpPr>
          <p:cNvPr id="33" name="Text Placeholder 4">
            <a:extLst>
              <a:ext uri="{FF2B5EF4-FFF2-40B4-BE49-F238E27FC236}">
                <a16:creationId xmlns:a16="http://schemas.microsoft.com/office/drawing/2014/main" id="{E107DFBB-2291-EC41-BE16-FC9C5276EAAA}"/>
              </a:ext>
            </a:extLst>
          </p:cNvPr>
          <p:cNvSpPr>
            <a:spLocks noGrp="1"/>
          </p:cNvSpPr>
          <p:nvPr>
            <p:ph type="body" sz="quarter" idx="10" hasCustomPrompt="1"/>
          </p:nvPr>
        </p:nvSpPr>
        <p:spPr>
          <a:xfrm>
            <a:off x="4086639" y="119103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01</a:t>
            </a:r>
          </a:p>
        </p:txBody>
      </p:sp>
      <p:sp>
        <p:nvSpPr>
          <p:cNvPr id="34" name="Text Placeholder 4">
            <a:extLst>
              <a:ext uri="{FF2B5EF4-FFF2-40B4-BE49-F238E27FC236}">
                <a16:creationId xmlns:a16="http://schemas.microsoft.com/office/drawing/2014/main" id="{D13EC089-F387-EA41-87D3-D7758396AEA8}"/>
              </a:ext>
            </a:extLst>
          </p:cNvPr>
          <p:cNvSpPr>
            <a:spLocks noGrp="1"/>
          </p:cNvSpPr>
          <p:nvPr>
            <p:ph type="body" sz="quarter" idx="11" hasCustomPrompt="1"/>
          </p:nvPr>
        </p:nvSpPr>
        <p:spPr>
          <a:xfrm>
            <a:off x="4086639" y="1884106"/>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02</a:t>
            </a:r>
          </a:p>
        </p:txBody>
      </p:sp>
      <p:sp>
        <p:nvSpPr>
          <p:cNvPr id="35" name="Text Placeholder 4">
            <a:extLst>
              <a:ext uri="{FF2B5EF4-FFF2-40B4-BE49-F238E27FC236}">
                <a16:creationId xmlns:a16="http://schemas.microsoft.com/office/drawing/2014/main" id="{2C0E4EA0-AEC6-2040-9DC8-9823144C8DCB}"/>
              </a:ext>
            </a:extLst>
          </p:cNvPr>
          <p:cNvSpPr>
            <a:spLocks noGrp="1"/>
          </p:cNvSpPr>
          <p:nvPr>
            <p:ph type="body" sz="quarter" idx="12" hasCustomPrompt="1"/>
          </p:nvPr>
        </p:nvSpPr>
        <p:spPr>
          <a:xfrm>
            <a:off x="4086639" y="256701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03</a:t>
            </a:r>
          </a:p>
        </p:txBody>
      </p:sp>
      <p:sp>
        <p:nvSpPr>
          <p:cNvPr id="36" name="Text Placeholder 4">
            <a:extLst>
              <a:ext uri="{FF2B5EF4-FFF2-40B4-BE49-F238E27FC236}">
                <a16:creationId xmlns:a16="http://schemas.microsoft.com/office/drawing/2014/main" id="{019E3807-3E52-E344-BE1D-80D26E0087DB}"/>
              </a:ext>
            </a:extLst>
          </p:cNvPr>
          <p:cNvSpPr>
            <a:spLocks noGrp="1"/>
          </p:cNvSpPr>
          <p:nvPr>
            <p:ph type="body" sz="quarter" idx="13" hasCustomPrompt="1"/>
          </p:nvPr>
        </p:nvSpPr>
        <p:spPr>
          <a:xfrm>
            <a:off x="4086639" y="326007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04</a:t>
            </a:r>
          </a:p>
        </p:txBody>
      </p:sp>
      <p:sp>
        <p:nvSpPr>
          <p:cNvPr id="37" name="Text Placeholder 4">
            <a:extLst>
              <a:ext uri="{FF2B5EF4-FFF2-40B4-BE49-F238E27FC236}">
                <a16:creationId xmlns:a16="http://schemas.microsoft.com/office/drawing/2014/main" id="{CB1D9E5D-6DB8-F543-AD52-933C5C991DBB}"/>
              </a:ext>
            </a:extLst>
          </p:cNvPr>
          <p:cNvSpPr>
            <a:spLocks noGrp="1"/>
          </p:cNvSpPr>
          <p:nvPr>
            <p:ph type="body" sz="quarter" idx="14" hasCustomPrompt="1"/>
          </p:nvPr>
        </p:nvSpPr>
        <p:spPr>
          <a:xfrm>
            <a:off x="4086639" y="3942985"/>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05</a:t>
            </a:r>
          </a:p>
        </p:txBody>
      </p:sp>
      <p:sp>
        <p:nvSpPr>
          <p:cNvPr id="38" name="Text Placeholder 4">
            <a:extLst>
              <a:ext uri="{FF2B5EF4-FFF2-40B4-BE49-F238E27FC236}">
                <a16:creationId xmlns:a16="http://schemas.microsoft.com/office/drawing/2014/main" id="{DCAEE080-41A6-D445-8E6D-2AF68332C85C}"/>
              </a:ext>
            </a:extLst>
          </p:cNvPr>
          <p:cNvSpPr>
            <a:spLocks noGrp="1"/>
          </p:cNvSpPr>
          <p:nvPr>
            <p:ph type="body" sz="quarter" idx="15" hasCustomPrompt="1"/>
          </p:nvPr>
        </p:nvSpPr>
        <p:spPr>
          <a:xfrm>
            <a:off x="4086639" y="462589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06</a:t>
            </a:r>
          </a:p>
        </p:txBody>
      </p:sp>
      <p:sp>
        <p:nvSpPr>
          <p:cNvPr id="39" name="Text Placeholder 4">
            <a:extLst>
              <a:ext uri="{FF2B5EF4-FFF2-40B4-BE49-F238E27FC236}">
                <a16:creationId xmlns:a16="http://schemas.microsoft.com/office/drawing/2014/main" id="{D24A6FF9-0ADC-3D4D-B95A-23ED94770AE1}"/>
              </a:ext>
            </a:extLst>
          </p:cNvPr>
          <p:cNvSpPr>
            <a:spLocks noGrp="1"/>
          </p:cNvSpPr>
          <p:nvPr>
            <p:ph type="body" sz="quarter" idx="16" hasCustomPrompt="1"/>
          </p:nvPr>
        </p:nvSpPr>
        <p:spPr>
          <a:xfrm>
            <a:off x="4818930" y="119103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0" name="Text Placeholder 4">
            <a:extLst>
              <a:ext uri="{FF2B5EF4-FFF2-40B4-BE49-F238E27FC236}">
                <a16:creationId xmlns:a16="http://schemas.microsoft.com/office/drawing/2014/main" id="{17202BF7-08E8-0642-B5BB-1D4E28A491E9}"/>
              </a:ext>
            </a:extLst>
          </p:cNvPr>
          <p:cNvSpPr>
            <a:spLocks noGrp="1"/>
          </p:cNvSpPr>
          <p:nvPr>
            <p:ph type="body" sz="quarter" idx="17" hasCustomPrompt="1"/>
          </p:nvPr>
        </p:nvSpPr>
        <p:spPr>
          <a:xfrm>
            <a:off x="4818930" y="1884106"/>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1" name="Text Placeholder 4">
            <a:extLst>
              <a:ext uri="{FF2B5EF4-FFF2-40B4-BE49-F238E27FC236}">
                <a16:creationId xmlns:a16="http://schemas.microsoft.com/office/drawing/2014/main" id="{E1DF2E15-278E-BB41-AB8F-A0A51FACFD79}"/>
              </a:ext>
            </a:extLst>
          </p:cNvPr>
          <p:cNvSpPr>
            <a:spLocks noGrp="1"/>
          </p:cNvSpPr>
          <p:nvPr>
            <p:ph type="body" sz="quarter" idx="18" hasCustomPrompt="1"/>
          </p:nvPr>
        </p:nvSpPr>
        <p:spPr>
          <a:xfrm>
            <a:off x="4818930" y="256701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2" name="Text Placeholder 4">
            <a:extLst>
              <a:ext uri="{FF2B5EF4-FFF2-40B4-BE49-F238E27FC236}">
                <a16:creationId xmlns:a16="http://schemas.microsoft.com/office/drawing/2014/main" id="{770D617C-6EF1-9847-9E19-F322FAC38A28}"/>
              </a:ext>
            </a:extLst>
          </p:cNvPr>
          <p:cNvSpPr>
            <a:spLocks noGrp="1"/>
          </p:cNvSpPr>
          <p:nvPr>
            <p:ph type="body" sz="quarter" idx="19" hasCustomPrompt="1"/>
          </p:nvPr>
        </p:nvSpPr>
        <p:spPr>
          <a:xfrm>
            <a:off x="4818930" y="326007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3" name="Text Placeholder 4">
            <a:extLst>
              <a:ext uri="{FF2B5EF4-FFF2-40B4-BE49-F238E27FC236}">
                <a16:creationId xmlns:a16="http://schemas.microsoft.com/office/drawing/2014/main" id="{C49568AB-E132-0347-B868-577B88807D7B}"/>
              </a:ext>
            </a:extLst>
          </p:cNvPr>
          <p:cNvSpPr>
            <a:spLocks noGrp="1"/>
          </p:cNvSpPr>
          <p:nvPr>
            <p:ph type="body" sz="quarter" idx="20" hasCustomPrompt="1"/>
          </p:nvPr>
        </p:nvSpPr>
        <p:spPr>
          <a:xfrm>
            <a:off x="4818930" y="39429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4" name="Text Placeholder 4">
            <a:extLst>
              <a:ext uri="{FF2B5EF4-FFF2-40B4-BE49-F238E27FC236}">
                <a16:creationId xmlns:a16="http://schemas.microsoft.com/office/drawing/2014/main" id="{BA277EC2-1880-A64A-8CD9-EAFCECD5EA2D}"/>
              </a:ext>
            </a:extLst>
          </p:cNvPr>
          <p:cNvSpPr>
            <a:spLocks noGrp="1"/>
          </p:cNvSpPr>
          <p:nvPr>
            <p:ph type="body" sz="quarter" idx="21" hasCustomPrompt="1"/>
          </p:nvPr>
        </p:nvSpPr>
        <p:spPr>
          <a:xfrm>
            <a:off x="4818930" y="462589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cxnSp>
        <p:nvCxnSpPr>
          <p:cNvPr id="45" name="Straight Connector 44">
            <a:extLst>
              <a:ext uri="{FF2B5EF4-FFF2-40B4-BE49-F238E27FC236}">
                <a16:creationId xmlns:a16="http://schemas.microsoft.com/office/drawing/2014/main" id="{3D8C977B-490A-7A40-83B1-341231F1E4DA}"/>
              </a:ext>
            </a:extLst>
          </p:cNvPr>
          <p:cNvCxnSpPr>
            <a:cxnSpLocks/>
          </p:cNvCxnSpPr>
          <p:nvPr userDrawn="1"/>
        </p:nvCxnSpPr>
        <p:spPr>
          <a:xfrm>
            <a:off x="3725348" y="914400"/>
            <a:ext cx="0" cy="52578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F46579F0-C0D7-394C-ABF4-CA5A1613E04C}"/>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76860621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03CD9-50C7-44B7-B928-FC1A6F91398C}"/>
              </a:ext>
            </a:extLst>
          </p:cNvPr>
          <p:cNvSpPr>
            <a:spLocks noGrp="1"/>
          </p:cNvSpPr>
          <p:nvPr>
            <p:ph type="title" hasCustomPrompt="1"/>
          </p:nvPr>
        </p:nvSpPr>
        <p:spPr>
          <a:xfrm>
            <a:off x="457201" y="2292310"/>
            <a:ext cx="7450138" cy="923330"/>
          </a:xfrm>
        </p:spPr>
        <p:txBody>
          <a:bodyPr wrap="square">
            <a:spAutoFit/>
          </a:bodyPr>
          <a:lstStyle>
            <a:lvl1pPr>
              <a:defRPr sz="6000">
                <a:latin typeface="Calibri Light" panose="020F0302020204030204" pitchFamily="34" charset="0"/>
                <a:cs typeface="Calibri Light" panose="020F0302020204030204" pitchFamily="34" charset="0"/>
              </a:defRPr>
            </a:lvl1pPr>
          </a:lstStyle>
          <a:p>
            <a:r>
              <a:rPr lang="en-US"/>
              <a:t>Section Header</a:t>
            </a:r>
          </a:p>
        </p:txBody>
      </p:sp>
      <p:sp>
        <p:nvSpPr>
          <p:cNvPr id="4" name="Text Placeholder 3">
            <a:extLst>
              <a:ext uri="{FF2B5EF4-FFF2-40B4-BE49-F238E27FC236}">
                <a16:creationId xmlns:a16="http://schemas.microsoft.com/office/drawing/2014/main" id="{1F897BD5-071C-4070-AB48-99AEFB09E739}"/>
              </a:ext>
            </a:extLst>
          </p:cNvPr>
          <p:cNvSpPr>
            <a:spLocks noGrp="1"/>
          </p:cNvSpPr>
          <p:nvPr>
            <p:ph type="body" sz="quarter" idx="10"/>
          </p:nvPr>
        </p:nvSpPr>
        <p:spPr>
          <a:xfrm>
            <a:off x="457200" y="3429000"/>
            <a:ext cx="8632825" cy="2057400"/>
          </a:xfrm>
          <a:prstGeom prst="rect">
            <a:avLst/>
          </a:prstGeom>
        </p:spPr>
        <p:txBody>
          <a:bodyPr/>
          <a:lstStyle>
            <a:lvl1pPr>
              <a:defRPr sz="1800"/>
            </a:lvl1pPr>
            <a:lvl2pPr>
              <a:buNone/>
              <a:defRPr/>
            </a:lvl2pPr>
          </a:lstStyle>
          <a:p>
            <a:pPr lvl="0"/>
            <a:r>
              <a:rPr lang="en-US"/>
              <a:t>Click to edit Master text styles</a:t>
            </a:r>
          </a:p>
        </p:txBody>
      </p:sp>
    </p:spTree>
    <p:extLst>
      <p:ext uri="{BB962C8B-B14F-4D97-AF65-F5344CB8AC3E}">
        <p14:creationId xmlns:p14="http://schemas.microsoft.com/office/powerpoint/2010/main" val="385021546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D1CE3-09AB-4B8F-B4EA-802DA1F8168A}"/>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B0330134-8A98-4980-8768-0A6F6740898D}"/>
              </a:ext>
            </a:extLst>
          </p:cNvPr>
          <p:cNvSpPr>
            <a:spLocks noGrp="1"/>
          </p:cNvSpPr>
          <p:nvPr>
            <p:ph type="title" hasCustomPrompt="1"/>
          </p:nvPr>
        </p:nvSpPr>
        <p:spPr>
          <a:xfrm>
            <a:off x="457201" y="2292310"/>
            <a:ext cx="7450138" cy="923330"/>
          </a:xfrm>
        </p:spPr>
        <p:txBody>
          <a:bodyPr wrap="square">
            <a:spAutoFit/>
          </a:bodyPr>
          <a:lstStyle>
            <a:lvl1pPr>
              <a:defRPr sz="600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3">
            <a:extLst>
              <a:ext uri="{FF2B5EF4-FFF2-40B4-BE49-F238E27FC236}">
                <a16:creationId xmlns:a16="http://schemas.microsoft.com/office/drawing/2014/main" id="{45AAE230-03E7-412A-8ABA-3FCF0021065E}"/>
              </a:ext>
            </a:extLst>
          </p:cNvPr>
          <p:cNvSpPr>
            <a:spLocks noGrp="1"/>
          </p:cNvSpPr>
          <p:nvPr>
            <p:ph type="body" sz="quarter" idx="10"/>
          </p:nvPr>
        </p:nvSpPr>
        <p:spPr>
          <a:xfrm>
            <a:off x="457200" y="3429000"/>
            <a:ext cx="8632825" cy="2057400"/>
          </a:xfrm>
          <a:prstGeom prst="rect">
            <a:avLst/>
          </a:prstGeom>
        </p:spPr>
        <p:txBody>
          <a:bodyPr/>
          <a:lstStyle>
            <a:lvl1pPr>
              <a:defRPr sz="1800">
                <a:solidFill>
                  <a:schemeClr val="bg1"/>
                </a:solidFill>
              </a:defRPr>
            </a:lvl1pPr>
            <a:lvl2pPr>
              <a:buNone/>
              <a:defRPr/>
            </a:lvl2pPr>
          </a:lstStyle>
          <a:p>
            <a:pPr lvl="0"/>
            <a:r>
              <a:rPr lang="en-US"/>
              <a:t>Click to edit Master text styles</a:t>
            </a:r>
          </a:p>
        </p:txBody>
      </p:sp>
      <p:pic>
        <p:nvPicPr>
          <p:cNvPr id="3" name="Graphic 2">
            <a:extLst>
              <a:ext uri="{FF2B5EF4-FFF2-40B4-BE49-F238E27FC236}">
                <a16:creationId xmlns:a16="http://schemas.microsoft.com/office/drawing/2014/main" id="{ED39377C-A4AF-4B79-9CA5-600FF7C9AA2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extBox 8">
            <a:extLst>
              <a:ext uri="{FF2B5EF4-FFF2-40B4-BE49-F238E27FC236}">
                <a16:creationId xmlns:a16="http://schemas.microsoft.com/office/drawing/2014/main" id="{581E7284-C854-184C-A06D-CACC02F73E92}"/>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2" name="Text Placeholder 3">
            <a:extLst>
              <a:ext uri="{FF2B5EF4-FFF2-40B4-BE49-F238E27FC236}">
                <a16:creationId xmlns:a16="http://schemas.microsoft.com/office/drawing/2014/main" id="{18A1A574-71CC-6640-9BC0-9339C3ABCCC1}"/>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1628004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AC1C81F5-54D7-4540-9257-18BFF40092EA}"/>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r>
              <a:rPr lang="en-US"/>
              <a:t>Click icon to add picture</a:t>
            </a:r>
          </a:p>
        </p:txBody>
      </p:sp>
      <p:sp>
        <p:nvSpPr>
          <p:cNvPr id="9" name="Title 2">
            <a:extLst>
              <a:ext uri="{FF2B5EF4-FFF2-40B4-BE49-F238E27FC236}">
                <a16:creationId xmlns:a16="http://schemas.microsoft.com/office/drawing/2014/main" id="{2C8D4D26-39BC-439E-9736-9CE3385DD9DC}"/>
              </a:ext>
            </a:extLst>
          </p:cNvPr>
          <p:cNvSpPr>
            <a:spLocks noGrp="1"/>
          </p:cNvSpPr>
          <p:nvPr>
            <p:ph type="title" hasCustomPrompt="1"/>
          </p:nvPr>
        </p:nvSpPr>
        <p:spPr>
          <a:xfrm>
            <a:off x="457201" y="2292310"/>
            <a:ext cx="7450138" cy="923330"/>
          </a:xfrm>
        </p:spPr>
        <p:txBody>
          <a:bodyPr wrap="square">
            <a:spAutoFit/>
          </a:bodyPr>
          <a:lstStyle>
            <a:lvl1pPr>
              <a:defRPr sz="600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3">
            <a:extLst>
              <a:ext uri="{FF2B5EF4-FFF2-40B4-BE49-F238E27FC236}">
                <a16:creationId xmlns:a16="http://schemas.microsoft.com/office/drawing/2014/main" id="{E33501BA-291D-41ED-BCBD-8B23A9C86C4B}"/>
              </a:ext>
            </a:extLst>
          </p:cNvPr>
          <p:cNvSpPr>
            <a:spLocks noGrp="1"/>
          </p:cNvSpPr>
          <p:nvPr>
            <p:ph type="body" sz="quarter" idx="11"/>
          </p:nvPr>
        </p:nvSpPr>
        <p:spPr>
          <a:xfrm>
            <a:off x="457200" y="3429000"/>
            <a:ext cx="8632825" cy="2057400"/>
          </a:xfrm>
          <a:prstGeom prst="rect">
            <a:avLst/>
          </a:prstGeom>
        </p:spPr>
        <p:txBody>
          <a:bodyPr/>
          <a:lstStyle>
            <a:lvl1pPr>
              <a:defRPr sz="1800">
                <a:solidFill>
                  <a:schemeClr val="bg1"/>
                </a:solidFill>
              </a:defRPr>
            </a:lvl1pPr>
            <a:lvl2pPr>
              <a:buNone/>
              <a:defRPr/>
            </a:lvl2pPr>
          </a:lstStyle>
          <a:p>
            <a:pPr lvl="0"/>
            <a:r>
              <a:rPr lang="en-US"/>
              <a:t>Click to edit Master text styles</a:t>
            </a:r>
          </a:p>
        </p:txBody>
      </p:sp>
      <p:sp>
        <p:nvSpPr>
          <p:cNvPr id="8" name="TextBox 7">
            <a:extLst>
              <a:ext uri="{FF2B5EF4-FFF2-40B4-BE49-F238E27FC236}">
                <a16:creationId xmlns:a16="http://schemas.microsoft.com/office/drawing/2014/main" id="{F10D9AC8-F415-4F41-81BB-33EEA9AD7083}"/>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4" name="Text Placeholder 3">
            <a:extLst>
              <a:ext uri="{FF2B5EF4-FFF2-40B4-BE49-F238E27FC236}">
                <a16:creationId xmlns:a16="http://schemas.microsoft.com/office/drawing/2014/main" id="{6CAD51B5-4F0B-1246-8F71-7B2D95B954E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pic>
        <p:nvPicPr>
          <p:cNvPr id="11" name="Graphic 10">
            <a:extLst>
              <a:ext uri="{FF2B5EF4-FFF2-40B4-BE49-F238E27FC236}">
                <a16:creationId xmlns:a16="http://schemas.microsoft.com/office/drawing/2014/main" id="{41B932DC-E0AB-5041-A632-07A26B0EB21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65120604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599" cy="457200"/>
          </a:xfrm>
          <a:prstGeom prst="rect">
            <a:avLst/>
          </a:prstGeom>
        </p:spPr>
        <p:txBody>
          <a:bodyPr vert="horz" lIns="0" tIns="0" rIns="0" bIns="0" rtlCol="0" anchor="t">
            <a:noAutofit/>
          </a:bodyPr>
          <a:lstStyle/>
          <a:p>
            <a:r>
              <a:rPr lang="en-US"/>
              <a:t>Click to edit Master title style</a:t>
            </a:r>
            <a:endParaRPr lang="en-US" dirty="0"/>
          </a:p>
        </p:txBody>
      </p:sp>
      <p:pic>
        <p:nvPicPr>
          <p:cNvPr id="7" name="Graphic 6">
            <a:extLst>
              <a:ext uri="{FF2B5EF4-FFF2-40B4-BE49-F238E27FC236}">
                <a16:creationId xmlns:a16="http://schemas.microsoft.com/office/drawing/2014/main" id="{BB532318-7ECA-4FB6-ADB1-48895B543C86}"/>
              </a:ext>
            </a:extLst>
          </p:cNvPr>
          <p:cNvPicPr>
            <a:picLocks noChangeAspect="1"/>
          </p:cNvPicPr>
          <p:nvPr userDrawn="1"/>
        </p:nvPicPr>
        <p:blipFill>
          <a:blip r:embed="rId47" cstate="hq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7201" y="6438901"/>
            <a:ext cx="540540" cy="190499"/>
          </a:xfrm>
          <a:prstGeom prst="rect">
            <a:avLst/>
          </a:prstGeom>
        </p:spPr>
      </p:pic>
      <p:sp>
        <p:nvSpPr>
          <p:cNvPr id="9" name="Text Placeholder 2">
            <a:extLst>
              <a:ext uri="{FF2B5EF4-FFF2-40B4-BE49-F238E27FC236}">
                <a16:creationId xmlns:a16="http://schemas.microsoft.com/office/drawing/2014/main" id="{E8369E08-22C8-4CA0-8BC3-06B27EF317DD}"/>
              </a:ext>
            </a:extLst>
          </p:cNvPr>
          <p:cNvSpPr>
            <a:spLocks noGrp="1"/>
          </p:cNvSpPr>
          <p:nvPr>
            <p:ph type="body" idx="1"/>
          </p:nvPr>
        </p:nvSpPr>
        <p:spPr>
          <a:xfrm>
            <a:off x="453505" y="1181101"/>
            <a:ext cx="11274551" cy="4991099"/>
          </a:xfrm>
          <a:prstGeom prst="rect">
            <a:avLst/>
          </a:prstGeom>
        </p:spPr>
        <p:txBody>
          <a:bodyPr vert="horz"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222222"/>
                </a:solidFill>
                <a:effectLst/>
                <a:uLnTx/>
                <a:uFillTx/>
                <a:latin typeface="Calibri"/>
                <a:cs typeface="Calibri" panose="020F0502020204030204" pitchFamily="34" charset="0"/>
              </a:rPr>
              <a:t>Edit Master text styles</a:t>
            </a:r>
          </a:p>
          <a:p>
            <a:pPr marL="182880" marR="0" lvl="1" indent="-182880" algn="l" defTabSz="914400" rtl="0" eaLnBrk="1" fontAlgn="auto" latinLnBrk="0" hangingPunct="1">
              <a:lnSpc>
                <a:spcPct val="100000"/>
              </a:lnSpc>
              <a:spcBef>
                <a:spcPts val="600"/>
              </a:spcBef>
              <a:spcAft>
                <a:spcPts val="0"/>
              </a:spcAft>
              <a:buClr>
                <a:srgbClr val="76CDD8"/>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22222"/>
                </a:solidFill>
                <a:effectLst/>
                <a:uLnTx/>
                <a:uFillTx/>
                <a:latin typeface="Calibri"/>
                <a:cs typeface="Calibri" panose="020F0502020204030204" pitchFamily="34" charset="0"/>
              </a:rPr>
              <a:t>Second level</a:t>
            </a:r>
          </a:p>
          <a:p>
            <a:pPr marL="365760" marR="0" lvl="2" indent="-182880" algn="l" defTabSz="914400" rtl="0" eaLnBrk="1" fontAlgn="auto" latinLnBrk="0" hangingPunct="1">
              <a:lnSpc>
                <a:spcPct val="100000"/>
              </a:lnSpc>
              <a:spcBef>
                <a:spcPts val="600"/>
              </a:spcBef>
              <a:spcAft>
                <a:spcPts val="0"/>
              </a:spcAft>
              <a:buClr>
                <a:srgbClr val="A0A0A0"/>
              </a:buClr>
              <a:buSzTx/>
              <a:buFont typeface="Calibri" panose="020F0502020204030204" pitchFamily="34" charset="0"/>
              <a:buChar char="→"/>
              <a:tabLst/>
              <a:defRPr/>
            </a:pPr>
            <a:r>
              <a:rPr kumimoji="0" lang="en-US" sz="1200" b="0" i="0" u="none" strike="noStrike" kern="1200" cap="none" spc="0" normalizeH="0" baseline="0" noProof="0" dirty="0">
                <a:ln>
                  <a:noFill/>
                </a:ln>
                <a:solidFill>
                  <a:srgbClr val="222222"/>
                </a:solidFill>
                <a:effectLst/>
                <a:uLnTx/>
                <a:uFillTx/>
                <a:latin typeface="Calibri"/>
                <a:cs typeface="Calibri" panose="020F0502020204030204" pitchFamily="34" charset="0"/>
              </a:rPr>
              <a:t>Third level</a:t>
            </a:r>
            <a:endParaRPr lang="en-US" dirty="0"/>
          </a:p>
        </p:txBody>
      </p:sp>
      <p:sp>
        <p:nvSpPr>
          <p:cNvPr id="11" name="TextBox 10">
            <a:extLst>
              <a:ext uri="{FF2B5EF4-FFF2-40B4-BE49-F238E27FC236}">
                <a16:creationId xmlns:a16="http://schemas.microsoft.com/office/drawing/2014/main" id="{3F641FF6-5DCC-D34B-9DD7-29931472CBC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t>CONFIDENTIAL. Copyright ©</a:t>
            </a:r>
          </a:p>
        </p:txBody>
      </p:sp>
      <p:sp>
        <p:nvSpPr>
          <p:cNvPr id="12" name="Text Placeholder 3">
            <a:extLst>
              <a:ext uri="{FF2B5EF4-FFF2-40B4-BE49-F238E27FC236}">
                <a16:creationId xmlns:a16="http://schemas.microsoft.com/office/drawing/2014/main" id="{41DA6592-6579-C548-911C-85A5195E10BA}"/>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3" name="empower - DO NOT DELETE!!!" hidden="1">
            <a:extLst>
              <a:ext uri="{FF2B5EF4-FFF2-40B4-BE49-F238E27FC236}">
                <a16:creationId xmlns:a16="http://schemas.microsoft.com/office/drawing/2014/main" id="{A35F69B3-CEEB-4767-9F70-13BF0ADECAA9}"/>
              </a:ext>
            </a:extLst>
          </p:cNvPr>
          <p:cNvSpPr/>
          <p:nvPr userDrawn="1">
            <p:custDataLst>
              <p:tags r:id="rId46"/>
            </p:custDataLst>
          </p:nvPr>
        </p:nvSpPr>
        <p:spPr bwMode="auto">
          <a:xfrm>
            <a:off x="0" y="0"/>
            <a:ext cx="0" cy="0"/>
          </a:xfrm>
          <a:prstGeom prst="ellipse">
            <a:avLst/>
          </a:prstGeom>
          <a:solidFill>
            <a:schemeClr val="accent1"/>
          </a:solidFill>
          <a:ln>
            <a:noFill/>
          </a:ln>
          <a:effectLst/>
        </p:spPr>
        <p:txBody>
          <a:bodyPr wrap="square" lIns="0" tIns="0" rIns="0" bIns="0" rtlCol="0" anchor="ctr"/>
          <a:lstStyle/>
          <a:p>
            <a:pPr algn="ctr"/>
            <a:endParaRPr lang="en-US" sz="2400" dirty="0">
              <a:solidFill>
                <a:schemeClr val="bg1"/>
              </a:solidFill>
              <a:latin typeface="Calibri Light" panose="020F0302020204030204" pitchFamily="34" charset="0"/>
              <a:ea typeface="Human Sans ExtraLight" charset="0"/>
              <a:cs typeface="Human Sans ExtraLight" charset="0"/>
            </a:endParaRPr>
          </a:p>
        </p:txBody>
      </p:sp>
    </p:spTree>
    <p:extLst>
      <p:ext uri="{BB962C8B-B14F-4D97-AF65-F5344CB8AC3E}">
        <p14:creationId xmlns:p14="http://schemas.microsoft.com/office/powerpoint/2010/main" val="1093643976"/>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 id="2147483845" r:id="rId34"/>
    <p:sldLayoutId id="2147483846" r:id="rId35"/>
    <p:sldLayoutId id="2147483847" r:id="rId36"/>
    <p:sldLayoutId id="2147483848" r:id="rId37"/>
    <p:sldLayoutId id="2147483849" r:id="rId38"/>
    <p:sldLayoutId id="2147483850" r:id="rId39"/>
    <p:sldLayoutId id="2147483851" r:id="rId40"/>
    <p:sldLayoutId id="2147483852" r:id="rId41"/>
    <p:sldLayoutId id="2147483853" r:id="rId42"/>
    <p:sldLayoutId id="2147483854" r:id="rId43"/>
    <p:sldLayoutId id="2147483855" r:id="rId44"/>
  </p:sldLayoutIdLst>
  <p:hf hdr="0" dt="0"/>
  <p:txStyles>
    <p:title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16" orient="horz" pos="144">
          <p15:clr>
            <a:srgbClr val="F26B43"/>
          </p15:clr>
        </p15:guide>
        <p15:guide id="17" orient="horz" pos="312">
          <p15:clr>
            <a:srgbClr val="F26B43"/>
          </p15:clr>
        </p15:guide>
        <p15:guide id="19" orient="horz" pos="576">
          <p15:clr>
            <a:srgbClr val="F26B43"/>
          </p15:clr>
        </p15:guide>
        <p15:guide id="20" orient="horz" pos="744">
          <p15:clr>
            <a:srgbClr val="F26B43"/>
          </p15:clr>
        </p15:guide>
        <p15:guide id="41" orient="horz" pos="3888">
          <p15:clr>
            <a:srgbClr val="F26B43"/>
          </p15:clr>
        </p15:guide>
        <p15:guide id="43" orient="horz" pos="4176">
          <p15:clr>
            <a:srgbClr val="F26B43"/>
          </p15:clr>
        </p15:guide>
        <p15:guide id="56" orient="horz">
          <p15:clr>
            <a:srgbClr val="F26B43"/>
          </p15:clr>
        </p15:guide>
        <p15:guide id="57" orient="horz" pos="4320">
          <p15:clr>
            <a:srgbClr val="F26B43"/>
          </p15:clr>
        </p15:guide>
        <p15:guide id="58" orient="horz" pos="4032">
          <p15:clr>
            <a:srgbClr val="F26B43"/>
          </p15:clr>
        </p15:guide>
        <p15:guide id="59" pos="288">
          <p15:clr>
            <a:srgbClr val="F26B43"/>
          </p15:clr>
        </p15:guide>
        <p15:guide id="61" pos="7392">
          <p15:clr>
            <a:srgbClr val="F26B43"/>
          </p15:clr>
        </p15:guide>
        <p15:guide id="64" pos="1354">
          <p15:clr>
            <a:srgbClr val="F26B43"/>
          </p15:clr>
        </p15:guide>
        <p15:guide id="65" pos="1498">
          <p15:clr>
            <a:srgbClr val="F26B43"/>
          </p15:clr>
        </p15:guide>
        <p15:guide id="68" pos="2710">
          <p15:clr>
            <a:srgbClr val="F26B43"/>
          </p15:clr>
        </p15:guide>
        <p15:guide id="69" pos="2568">
          <p15:clr>
            <a:srgbClr val="F26B43"/>
          </p15:clr>
        </p15:guide>
        <p15:guide id="72" pos="3772">
          <p15:clr>
            <a:srgbClr val="F26B43"/>
          </p15:clr>
        </p15:guide>
        <p15:guide id="73" pos="3919">
          <p15:clr>
            <a:srgbClr val="F26B43"/>
          </p15:clr>
        </p15:guide>
        <p15:guide id="76" pos="5128">
          <p15:clr>
            <a:srgbClr val="F26B43"/>
          </p15:clr>
        </p15:guide>
        <p15:guide id="77" pos="4981">
          <p15:clr>
            <a:srgbClr val="F26B43"/>
          </p15:clr>
        </p15:guide>
        <p15:guide id="80" pos="6186">
          <p15:clr>
            <a:srgbClr val="F26B43"/>
          </p15:clr>
        </p15:guide>
        <p15:guide id="81" pos="633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7EAE05-AC6F-6053-1804-7274CAFF82DF}"/>
              </a:ext>
            </a:extLst>
          </p:cNvPr>
          <p:cNvSpPr>
            <a:spLocks noGrp="1"/>
          </p:cNvSpPr>
          <p:nvPr>
            <p:ph type="body" sz="quarter" idx="11"/>
          </p:nvPr>
        </p:nvSpPr>
        <p:spPr/>
        <p:txBody>
          <a:bodyPr/>
          <a:lstStyle/>
          <a:p>
            <a:r>
              <a:rPr lang="en-US" dirty="0"/>
              <a:t>Presented By</a:t>
            </a:r>
            <a:endParaRPr lang="en-IN" dirty="0"/>
          </a:p>
        </p:txBody>
      </p:sp>
      <p:sp>
        <p:nvSpPr>
          <p:cNvPr id="3" name="Text Placeholder 2">
            <a:extLst>
              <a:ext uri="{FF2B5EF4-FFF2-40B4-BE49-F238E27FC236}">
                <a16:creationId xmlns:a16="http://schemas.microsoft.com/office/drawing/2014/main" id="{24E7709E-9120-6401-0177-2007B3CBBEAA}"/>
              </a:ext>
            </a:extLst>
          </p:cNvPr>
          <p:cNvSpPr>
            <a:spLocks noGrp="1"/>
          </p:cNvSpPr>
          <p:nvPr>
            <p:ph type="body" sz="quarter" idx="12"/>
          </p:nvPr>
        </p:nvSpPr>
        <p:spPr/>
        <p:txBody>
          <a:bodyPr/>
          <a:lstStyle/>
          <a:p>
            <a:r>
              <a:rPr lang="en-US" dirty="0"/>
              <a:t>SAI KIRAN BEKKANTI</a:t>
            </a:r>
            <a:endParaRPr lang="en-IN" dirty="0"/>
          </a:p>
        </p:txBody>
      </p:sp>
      <p:sp>
        <p:nvSpPr>
          <p:cNvPr id="4" name="Title 3">
            <a:extLst>
              <a:ext uri="{FF2B5EF4-FFF2-40B4-BE49-F238E27FC236}">
                <a16:creationId xmlns:a16="http://schemas.microsoft.com/office/drawing/2014/main" id="{4ADB2CAB-E9A4-97B3-70D9-E4C9B33CCD12}"/>
              </a:ext>
            </a:extLst>
          </p:cNvPr>
          <p:cNvSpPr>
            <a:spLocks noGrp="1"/>
          </p:cNvSpPr>
          <p:nvPr>
            <p:ph type="title"/>
          </p:nvPr>
        </p:nvSpPr>
        <p:spPr>
          <a:xfrm>
            <a:off x="466165" y="1965960"/>
            <a:ext cx="9877985" cy="738664"/>
          </a:xfrm>
        </p:spPr>
        <p:txBody>
          <a:bodyPr/>
          <a:lstStyle/>
          <a:p>
            <a:r>
              <a:rPr lang="en-US" sz="4800" dirty="0"/>
              <a:t>Components Of .NET Framework</a:t>
            </a:r>
            <a:endParaRPr lang="en-IN" sz="4800" dirty="0"/>
          </a:p>
        </p:txBody>
      </p:sp>
    </p:spTree>
    <p:extLst>
      <p:ext uri="{BB962C8B-B14F-4D97-AF65-F5344CB8AC3E}">
        <p14:creationId xmlns:p14="http://schemas.microsoft.com/office/powerpoint/2010/main" val="2079197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7BF7-39D1-8508-47AC-AD758A998F96}"/>
              </a:ext>
            </a:extLst>
          </p:cNvPr>
          <p:cNvSpPr>
            <a:spLocks noGrp="1"/>
          </p:cNvSpPr>
          <p:nvPr>
            <p:ph type="title"/>
          </p:nvPr>
        </p:nvSpPr>
        <p:spPr>
          <a:xfrm>
            <a:off x="3619501" y="139660"/>
            <a:ext cx="7450138" cy="553998"/>
          </a:xfrm>
        </p:spPr>
        <p:txBody>
          <a:bodyPr/>
          <a:lstStyle/>
          <a:p>
            <a:r>
              <a:rPr lang="en-US" sz="3600" dirty="0"/>
              <a:t>JIT Compilers</a:t>
            </a:r>
            <a:endParaRPr lang="en-IN" sz="3600" dirty="0"/>
          </a:p>
        </p:txBody>
      </p:sp>
      <p:sp>
        <p:nvSpPr>
          <p:cNvPr id="3" name="Text Placeholder 2">
            <a:extLst>
              <a:ext uri="{FF2B5EF4-FFF2-40B4-BE49-F238E27FC236}">
                <a16:creationId xmlns:a16="http://schemas.microsoft.com/office/drawing/2014/main" id="{18E1234C-A341-238E-11A4-C49065407EAE}"/>
              </a:ext>
            </a:extLst>
          </p:cNvPr>
          <p:cNvSpPr>
            <a:spLocks noGrp="1"/>
          </p:cNvSpPr>
          <p:nvPr>
            <p:ph type="body" sz="quarter" idx="10"/>
          </p:nvPr>
        </p:nvSpPr>
        <p:spPr>
          <a:xfrm>
            <a:off x="457200" y="693659"/>
            <a:ext cx="11049000" cy="5697616"/>
          </a:xfrm>
        </p:spPr>
        <p:txBody>
          <a:bodyPr/>
          <a:lstStyle/>
          <a:p>
            <a:pPr marL="285750" indent="-285750">
              <a:buFont typeface="Wingdings" panose="05000000000000000000" pitchFamily="2" charset="2"/>
              <a:buChar char="Ø"/>
            </a:pPr>
            <a:r>
              <a:rPr lang="en-US" b="0" i="0" dirty="0">
                <a:solidFill>
                  <a:srgbClr val="374151"/>
                </a:solidFill>
                <a:effectLst/>
                <a:latin typeface="Söhne"/>
              </a:rPr>
              <a:t>the Just-In-Time (JIT) compiler is a component of the Common Language Runtime (CLR) that is responsible for converting compiled code, known as Intermediate Language (IL) code, into machine code that can be executed by the processor.</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When a C# program is compiled, the resulting binary code is not in a format that can be executed directly by the processor. </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Instead, the compiled code is in the form of IL code, which is a platform-independent instruction set that can be executed by the CLR. </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When the program is run, the JIT compiler is responsible for translating the IL code into machine code that can be executed by the processor.</a:t>
            </a:r>
            <a:endParaRPr lang="en-IN" dirty="0"/>
          </a:p>
        </p:txBody>
      </p:sp>
    </p:spTree>
    <p:extLst>
      <p:ext uri="{BB962C8B-B14F-4D97-AF65-F5344CB8AC3E}">
        <p14:creationId xmlns:p14="http://schemas.microsoft.com/office/powerpoint/2010/main" val="1614527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iagram&#10;&#10;Description automatically generated">
            <a:extLst>
              <a:ext uri="{FF2B5EF4-FFF2-40B4-BE49-F238E27FC236}">
                <a16:creationId xmlns:a16="http://schemas.microsoft.com/office/drawing/2014/main" id="{A7AB2BBA-4AB5-7B67-2043-CE0FA0359CE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8984" t="24583" r="29609" b="12361"/>
          <a:stretch/>
        </p:blipFill>
        <p:spPr>
          <a:xfrm>
            <a:off x="1447800" y="365025"/>
            <a:ext cx="9972159" cy="5760000"/>
          </a:xfrm>
        </p:spPr>
      </p:pic>
    </p:spTree>
    <p:extLst>
      <p:ext uri="{BB962C8B-B14F-4D97-AF65-F5344CB8AC3E}">
        <p14:creationId xmlns:p14="http://schemas.microsoft.com/office/powerpoint/2010/main" val="3565567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phical user interface&#10;&#10;Description automatically generated with medium confidence">
            <a:extLst>
              <a:ext uri="{FF2B5EF4-FFF2-40B4-BE49-F238E27FC236}">
                <a16:creationId xmlns:a16="http://schemas.microsoft.com/office/drawing/2014/main" id="{F186AE93-8E87-AA6C-030B-A32A5077C4A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5139" r="39844" b="11806"/>
          <a:stretch/>
        </p:blipFill>
        <p:spPr>
          <a:xfrm>
            <a:off x="1200150" y="1285875"/>
            <a:ext cx="8686800" cy="5010150"/>
          </a:xfrm>
        </p:spPr>
      </p:pic>
      <p:sp>
        <p:nvSpPr>
          <p:cNvPr id="7" name="TextBox 6">
            <a:extLst>
              <a:ext uri="{FF2B5EF4-FFF2-40B4-BE49-F238E27FC236}">
                <a16:creationId xmlns:a16="http://schemas.microsoft.com/office/drawing/2014/main" id="{EC513E2B-3331-4EB2-FF9A-CAB98EBA74D2}"/>
              </a:ext>
            </a:extLst>
          </p:cNvPr>
          <p:cNvSpPr txBox="1"/>
          <p:nvPr/>
        </p:nvSpPr>
        <p:spPr>
          <a:xfrm>
            <a:off x="581025" y="436602"/>
            <a:ext cx="10629900" cy="553998"/>
          </a:xfrm>
          <a:prstGeom prst="rect">
            <a:avLst/>
          </a:prstGeom>
        </p:spPr>
        <p:txBody>
          <a:bodyPr wrap="square" lIns="0" tIns="0" rIns="0" bIns="0" rtlCol="0">
            <a:spAutoFit/>
          </a:bodyPr>
          <a:lstStyle/>
          <a:p>
            <a:pPr algn="l"/>
            <a:r>
              <a:rPr lang="en-US" b="0" i="0" dirty="0">
                <a:solidFill>
                  <a:srgbClr val="374151"/>
                </a:solidFill>
                <a:effectLst/>
                <a:latin typeface="Söhne"/>
              </a:rPr>
              <a:t>The first is the "pre-JIT" or "compile-time" JIT compiler, which is responsible for compiling all the IL code in an assembly into native machine code before the program is executed. </a:t>
            </a:r>
            <a:endParaRPr lang="en-IN" dirty="0"/>
          </a:p>
        </p:txBody>
      </p:sp>
    </p:spTree>
    <p:extLst>
      <p:ext uri="{BB962C8B-B14F-4D97-AF65-F5344CB8AC3E}">
        <p14:creationId xmlns:p14="http://schemas.microsoft.com/office/powerpoint/2010/main" val="17335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Graphical user interface, application&#10;&#10;Description automatically generated">
            <a:extLst>
              <a:ext uri="{FF2B5EF4-FFF2-40B4-BE49-F238E27FC236}">
                <a16:creationId xmlns:a16="http://schemas.microsoft.com/office/drawing/2014/main" id="{294E599D-8D06-5453-EE00-641297C690B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4166" r="41250" b="11250"/>
          <a:stretch/>
        </p:blipFill>
        <p:spPr>
          <a:xfrm>
            <a:off x="1905000" y="666750"/>
            <a:ext cx="7162800" cy="5114925"/>
          </a:xfrm>
        </p:spPr>
      </p:pic>
    </p:spTree>
    <p:extLst>
      <p:ext uri="{BB962C8B-B14F-4D97-AF65-F5344CB8AC3E}">
        <p14:creationId xmlns:p14="http://schemas.microsoft.com/office/powerpoint/2010/main" val="3224800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Graphical user interface, application&#10;&#10;Description automatically generated">
            <a:extLst>
              <a:ext uri="{FF2B5EF4-FFF2-40B4-BE49-F238E27FC236}">
                <a16:creationId xmlns:a16="http://schemas.microsoft.com/office/drawing/2014/main" id="{E2B6A76D-7643-4B6A-81DA-E79247C9DAB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5833" r="38672" b="10972"/>
          <a:stretch/>
        </p:blipFill>
        <p:spPr>
          <a:xfrm>
            <a:off x="2228850" y="457200"/>
            <a:ext cx="7477125" cy="5019675"/>
          </a:xfrm>
        </p:spPr>
      </p:pic>
    </p:spTree>
    <p:extLst>
      <p:ext uri="{BB962C8B-B14F-4D97-AF65-F5344CB8AC3E}">
        <p14:creationId xmlns:p14="http://schemas.microsoft.com/office/powerpoint/2010/main" val="1705695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7E66B8BC-78A0-6C40-D0BE-964A4DAD3520}"/>
              </a:ext>
            </a:extLst>
          </p:cNvPr>
          <p:cNvPicPr>
            <a:picLocks noChangeAspect="1"/>
          </p:cNvPicPr>
          <p:nvPr/>
        </p:nvPicPr>
        <p:blipFill rotWithShape="1">
          <a:blip r:embed="rId2">
            <a:extLst>
              <a:ext uri="{28A0092B-C50C-407E-A947-70E740481C1C}">
                <a14:useLocalDpi xmlns:a14="http://schemas.microsoft.com/office/drawing/2010/main" val="0"/>
              </a:ext>
            </a:extLst>
          </a:blip>
          <a:srcRect l="9921" t="20853" r="30258" b="10313"/>
          <a:stretch/>
        </p:blipFill>
        <p:spPr>
          <a:xfrm>
            <a:off x="574604" y="459109"/>
            <a:ext cx="10536790" cy="5552343"/>
          </a:xfrm>
          <a:prstGeom prst="rect">
            <a:avLst/>
          </a:prstGeom>
        </p:spPr>
      </p:pic>
    </p:spTree>
    <p:extLst>
      <p:ext uri="{BB962C8B-B14F-4D97-AF65-F5344CB8AC3E}">
        <p14:creationId xmlns:p14="http://schemas.microsoft.com/office/powerpoint/2010/main" val="295058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1DDE-161F-D224-24D9-F5E947D6D0F7}"/>
              </a:ext>
            </a:extLst>
          </p:cNvPr>
          <p:cNvSpPr>
            <a:spLocks noGrp="1"/>
          </p:cNvSpPr>
          <p:nvPr>
            <p:ph type="title"/>
          </p:nvPr>
        </p:nvSpPr>
        <p:spPr>
          <a:xfrm>
            <a:off x="2876551" y="72985"/>
            <a:ext cx="7450138" cy="553998"/>
          </a:xfrm>
        </p:spPr>
        <p:txBody>
          <a:bodyPr/>
          <a:lstStyle/>
          <a:p>
            <a:r>
              <a:rPr lang="en-US" sz="3600" dirty="0">
                <a:latin typeface="Times New Roman" panose="02020603050405020304" pitchFamily="18" charset="0"/>
                <a:cs typeface="Times New Roman" panose="02020603050405020304" pitchFamily="18" charset="0"/>
              </a:rPr>
              <a:t>Base Class Library</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27C3C64-AA15-25E5-2C5E-CECA2A791955}"/>
              </a:ext>
            </a:extLst>
          </p:cNvPr>
          <p:cNvSpPr>
            <a:spLocks noGrp="1"/>
          </p:cNvSpPr>
          <p:nvPr>
            <p:ph type="body" sz="quarter" idx="10"/>
          </p:nvPr>
        </p:nvSpPr>
        <p:spPr>
          <a:xfrm>
            <a:off x="457200" y="800101"/>
            <a:ext cx="11068050" cy="5495924"/>
          </a:xfrm>
        </p:spPr>
        <p:txBody>
          <a:bodyPr/>
          <a:lstStyle/>
          <a:p>
            <a:pPr marL="285750" indent="-285750">
              <a:buFont typeface="Wingdings" panose="05000000000000000000" pitchFamily="2" charset="2"/>
              <a:buChar char="Ø"/>
            </a:pPr>
            <a:r>
              <a:rPr lang="en-US" b="0" i="0" dirty="0">
                <a:solidFill>
                  <a:srgbClr val="374151"/>
                </a:solidFill>
                <a:effectLst/>
                <a:latin typeface="Söhne"/>
              </a:rPr>
              <a:t>The .NET Framework provides a vast base class library that developers can use to build a wide variety of applications, including desktop, web, mobile, and gaming applications. </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The base class library is a collection of pre-built classes and libraries that provide common functionality such as input/output operations, networking, database access, security, and many others.</a:t>
            </a:r>
            <a:endParaRPr lang="en-IN" dirty="0"/>
          </a:p>
        </p:txBody>
      </p:sp>
      <p:pic>
        <p:nvPicPr>
          <p:cNvPr id="4" name="Picture 3" descr="Graphical user interface, application&#10;&#10;Description automatically generated">
            <a:extLst>
              <a:ext uri="{FF2B5EF4-FFF2-40B4-BE49-F238E27FC236}">
                <a16:creationId xmlns:a16="http://schemas.microsoft.com/office/drawing/2014/main" id="{4FC698E2-1A52-4504-357B-A64909897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410" y="2676150"/>
            <a:ext cx="6096000" cy="3340578"/>
          </a:xfrm>
          <a:prstGeom prst="rect">
            <a:avLst/>
          </a:prstGeom>
          <a:noFill/>
        </p:spPr>
      </p:pic>
    </p:spTree>
    <p:extLst>
      <p:ext uri="{BB962C8B-B14F-4D97-AF65-F5344CB8AC3E}">
        <p14:creationId xmlns:p14="http://schemas.microsoft.com/office/powerpoint/2010/main" val="3778467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4C3A29D-7D56-2F8A-F5D3-A5430A557702}"/>
              </a:ext>
            </a:extLst>
          </p:cNvPr>
          <p:cNvGraphicFramePr>
            <a:graphicFrameLocks noGrp="1"/>
          </p:cNvGraphicFramePr>
          <p:nvPr>
            <p:extLst>
              <p:ext uri="{D42A27DB-BD31-4B8C-83A1-F6EECF244321}">
                <p14:modId xmlns:p14="http://schemas.microsoft.com/office/powerpoint/2010/main" val="1675168390"/>
              </p:ext>
            </p:extLst>
          </p:nvPr>
        </p:nvGraphicFramePr>
        <p:xfrm>
          <a:off x="818508" y="402619"/>
          <a:ext cx="11013897" cy="5553184"/>
        </p:xfrm>
        <a:graphic>
          <a:graphicData uri="http://schemas.openxmlformats.org/drawingml/2006/table">
            <a:tbl>
              <a:tblPr firstRow="1" bandRow="1">
                <a:tableStyleId>{5C22544A-7EE6-4342-B048-85BDC9FD1C3A}</a:tableStyleId>
              </a:tblPr>
              <a:tblGrid>
                <a:gridCol w="2884961">
                  <a:extLst>
                    <a:ext uri="{9D8B030D-6E8A-4147-A177-3AD203B41FA5}">
                      <a16:colId xmlns:a16="http://schemas.microsoft.com/office/drawing/2014/main" val="2039862732"/>
                    </a:ext>
                  </a:extLst>
                </a:gridCol>
                <a:gridCol w="8128936">
                  <a:extLst>
                    <a:ext uri="{9D8B030D-6E8A-4147-A177-3AD203B41FA5}">
                      <a16:colId xmlns:a16="http://schemas.microsoft.com/office/drawing/2014/main" val="1021807987"/>
                    </a:ext>
                  </a:extLst>
                </a:gridCol>
              </a:tblGrid>
              <a:tr h="694148">
                <a:tc>
                  <a:txBody>
                    <a:bodyPr/>
                    <a:lstStyle/>
                    <a:p>
                      <a:r>
                        <a:rPr lang="en-IN" dirty="0"/>
                        <a:t>Namespace </a:t>
                      </a:r>
                    </a:p>
                  </a:txBody>
                  <a:tcPr/>
                </a:tc>
                <a:tc>
                  <a:txBody>
                    <a:bodyPr/>
                    <a:lstStyle/>
                    <a:p>
                      <a:r>
                        <a:rPr lang="en-IN" dirty="0"/>
                        <a:t>brief description </a:t>
                      </a:r>
                    </a:p>
                  </a:txBody>
                  <a:tcPr/>
                </a:tc>
                <a:extLst>
                  <a:ext uri="{0D108BD9-81ED-4DB2-BD59-A6C34878D82A}">
                    <a16:rowId xmlns:a16="http://schemas.microsoft.com/office/drawing/2014/main" val="412856953"/>
                  </a:ext>
                </a:extLst>
              </a:tr>
              <a:tr h="694148">
                <a:tc>
                  <a:txBody>
                    <a:bodyPr/>
                    <a:lstStyle/>
                    <a:p>
                      <a:r>
                        <a:rPr lang="en-IN" dirty="0"/>
                        <a:t>System </a:t>
                      </a:r>
                    </a:p>
                  </a:txBody>
                  <a:tcPr/>
                </a:tc>
                <a:tc>
                  <a:txBody>
                    <a:bodyPr/>
                    <a:lstStyle/>
                    <a:p>
                      <a:r>
                        <a:rPr lang="en-IN" dirty="0"/>
                        <a:t>contains the fundamentals for programming such as the data types, console  and arrays etc </a:t>
                      </a:r>
                    </a:p>
                  </a:txBody>
                  <a:tcPr/>
                </a:tc>
                <a:extLst>
                  <a:ext uri="{0D108BD9-81ED-4DB2-BD59-A6C34878D82A}">
                    <a16:rowId xmlns:a16="http://schemas.microsoft.com/office/drawing/2014/main" val="2240351951"/>
                  </a:ext>
                </a:extLst>
              </a:tr>
              <a:tr h="694148">
                <a:tc>
                  <a:txBody>
                    <a:bodyPr/>
                    <a:lstStyle/>
                    <a:p>
                      <a:r>
                        <a:rPr lang="en-IN" dirty="0" err="1"/>
                        <a:t>System.Data</a:t>
                      </a:r>
                      <a:r>
                        <a:rPr lang="en-IN" dirty="0"/>
                        <a:t> </a:t>
                      </a:r>
                    </a:p>
                  </a:txBody>
                  <a:tcPr/>
                </a:tc>
                <a:tc>
                  <a:txBody>
                    <a:bodyPr/>
                    <a:lstStyle/>
                    <a:p>
                      <a:r>
                        <a:rPr lang="en-IN" dirty="0"/>
                        <a:t>is the namespace for ADO.NET </a:t>
                      </a:r>
                    </a:p>
                  </a:txBody>
                  <a:tcPr/>
                </a:tc>
                <a:extLst>
                  <a:ext uri="{0D108BD9-81ED-4DB2-BD59-A6C34878D82A}">
                    <a16:rowId xmlns:a16="http://schemas.microsoft.com/office/drawing/2014/main" val="4131912012"/>
                  </a:ext>
                </a:extLst>
              </a:tr>
              <a:tr h="694148">
                <a:tc>
                  <a:txBody>
                    <a:bodyPr/>
                    <a:lstStyle/>
                    <a:p>
                      <a:r>
                        <a:rPr lang="en-IN" dirty="0"/>
                        <a:t>System.IO </a:t>
                      </a:r>
                    </a:p>
                  </a:txBody>
                  <a:tcPr/>
                </a:tc>
                <a:tc>
                  <a:txBody>
                    <a:bodyPr/>
                    <a:lstStyle/>
                    <a:p>
                      <a:r>
                        <a:rPr lang="en-IN" dirty="0"/>
                        <a:t>provides connection to file system and the reading and writing to data streams such as files  </a:t>
                      </a:r>
                    </a:p>
                  </a:txBody>
                  <a:tcPr/>
                </a:tc>
                <a:extLst>
                  <a:ext uri="{0D108BD9-81ED-4DB2-BD59-A6C34878D82A}">
                    <a16:rowId xmlns:a16="http://schemas.microsoft.com/office/drawing/2014/main" val="1667987721"/>
                  </a:ext>
                </a:extLst>
              </a:tr>
              <a:tr h="694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System.Collection</a:t>
                      </a:r>
                      <a:r>
                        <a:rPr lang="en-IN" dirty="0"/>
                        <a:t>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contains lists, stacks, hash tables, dictionaries </a:t>
                      </a:r>
                    </a:p>
                    <a:p>
                      <a:endParaRPr lang="en-IN" dirty="0"/>
                    </a:p>
                  </a:txBody>
                  <a:tcPr/>
                </a:tc>
                <a:extLst>
                  <a:ext uri="{0D108BD9-81ED-4DB2-BD59-A6C34878D82A}">
                    <a16:rowId xmlns:a16="http://schemas.microsoft.com/office/drawing/2014/main" val="2061511286"/>
                  </a:ext>
                </a:extLst>
              </a:tr>
              <a:tr h="694148">
                <a:tc>
                  <a:txBody>
                    <a:bodyPr/>
                    <a:lstStyle/>
                    <a:p>
                      <a:r>
                        <a:rPr lang="en-IN" dirty="0" err="1"/>
                        <a:t>System.Text</a:t>
                      </a:r>
                      <a:r>
                        <a:rPr lang="en-IN" dirty="0"/>
                        <a:t> </a:t>
                      </a:r>
                    </a:p>
                  </a:txBody>
                  <a:tcPr/>
                </a:tc>
                <a:tc>
                  <a:txBody>
                    <a:bodyPr/>
                    <a:lstStyle/>
                    <a:p>
                      <a:r>
                        <a:rPr lang="en-IN" dirty="0"/>
                        <a:t>provides the </a:t>
                      </a:r>
                      <a:r>
                        <a:rPr lang="en-IN" dirty="0" err="1"/>
                        <a:t>stringbuilder</a:t>
                      </a:r>
                      <a:r>
                        <a:rPr lang="en-IN" dirty="0"/>
                        <a:t> class. </a:t>
                      </a:r>
                    </a:p>
                  </a:txBody>
                  <a:tcPr/>
                </a:tc>
                <a:extLst>
                  <a:ext uri="{0D108BD9-81ED-4DB2-BD59-A6C34878D82A}">
                    <a16:rowId xmlns:a16="http://schemas.microsoft.com/office/drawing/2014/main" val="3376197139"/>
                  </a:ext>
                </a:extLst>
              </a:tr>
              <a:tr h="694148">
                <a:tc>
                  <a:txBody>
                    <a:bodyPr/>
                    <a:lstStyle/>
                    <a:p>
                      <a:r>
                        <a:rPr lang="en-IN" dirty="0" err="1"/>
                        <a:t>System.ServiceProcess</a:t>
                      </a:r>
                      <a:r>
                        <a:rPr lang="en-IN" dirty="0"/>
                        <a:t> </a:t>
                      </a:r>
                    </a:p>
                  </a:txBody>
                  <a:tcPr/>
                </a:tc>
                <a:tc>
                  <a:txBody>
                    <a:bodyPr/>
                    <a:lstStyle/>
                    <a:p>
                      <a:r>
                        <a:rPr lang="en-IN" dirty="0"/>
                        <a:t>used when a window service is required </a:t>
                      </a:r>
                    </a:p>
                  </a:txBody>
                  <a:tcPr/>
                </a:tc>
                <a:extLst>
                  <a:ext uri="{0D108BD9-81ED-4DB2-BD59-A6C34878D82A}">
                    <a16:rowId xmlns:a16="http://schemas.microsoft.com/office/drawing/2014/main" val="3327359746"/>
                  </a:ext>
                </a:extLst>
              </a:tr>
              <a:tr h="694148">
                <a:tc>
                  <a:txBody>
                    <a:bodyPr/>
                    <a:lstStyle/>
                    <a:p>
                      <a:r>
                        <a:rPr lang="en-IN" dirty="0" err="1"/>
                        <a:t>System.Security</a:t>
                      </a:r>
                      <a:r>
                        <a:rPr lang="en-IN" dirty="0"/>
                        <a:t> </a:t>
                      </a:r>
                    </a:p>
                  </a:txBody>
                  <a:tcPr/>
                </a:tc>
                <a:tc>
                  <a:txBody>
                    <a:bodyPr/>
                    <a:lstStyle/>
                    <a:p>
                      <a:r>
                        <a:rPr lang="en-IN" dirty="0"/>
                        <a:t>provides hashing and the ability to create custom security system using policy and permissions </a:t>
                      </a:r>
                    </a:p>
                  </a:txBody>
                  <a:tcPr/>
                </a:tc>
                <a:extLst>
                  <a:ext uri="{0D108BD9-81ED-4DB2-BD59-A6C34878D82A}">
                    <a16:rowId xmlns:a16="http://schemas.microsoft.com/office/drawing/2014/main" val="3654855975"/>
                  </a:ext>
                </a:extLst>
              </a:tr>
            </a:tbl>
          </a:graphicData>
        </a:graphic>
      </p:graphicFrame>
    </p:spTree>
    <p:extLst>
      <p:ext uri="{BB962C8B-B14F-4D97-AF65-F5344CB8AC3E}">
        <p14:creationId xmlns:p14="http://schemas.microsoft.com/office/powerpoint/2010/main" val="2998182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E7D5B5-6FF5-CE28-9169-F6E91787881B}"/>
              </a:ext>
            </a:extLst>
          </p:cNvPr>
          <p:cNvSpPr>
            <a:spLocks noGrp="1"/>
          </p:cNvSpPr>
          <p:nvPr>
            <p:ph type="body" sz="quarter" idx="10"/>
          </p:nvPr>
        </p:nvSpPr>
        <p:spPr>
          <a:xfrm>
            <a:off x="457200" y="1714500"/>
            <a:ext cx="10972800" cy="4619624"/>
          </a:xfrm>
        </p:spPr>
        <p:txBody>
          <a:bodyPr/>
          <a:lstStyle/>
          <a:p>
            <a:pPr marL="285750" indent="-285750">
              <a:buFont typeface="Wingdings" panose="05000000000000000000" pitchFamily="2" charset="2"/>
              <a:buChar char="Ø"/>
            </a:pPr>
            <a:r>
              <a:rPr lang="en-IN" b="1" dirty="0"/>
              <a:t>Thread Support </a:t>
            </a:r>
            <a:r>
              <a:rPr lang="en-IN" dirty="0"/>
              <a:t>:The CLR provides threat support for managing the parallel execution of multiple threads </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IN" dirty="0"/>
              <a:t>The </a:t>
            </a:r>
            <a:r>
              <a:rPr lang="en-IN" dirty="0" err="1"/>
              <a:t>System.Threading</a:t>
            </a:r>
            <a:r>
              <a:rPr lang="en-IN" dirty="0"/>
              <a:t> class is used as the base class for this.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US" dirty="0"/>
              <a:t>The .NET Framework provides thread support for creating, managing, and synchronizing threads.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It also provides thread-safe collections and synchronization primitives to help developers build multithreaded applications.</a:t>
            </a:r>
            <a:r>
              <a:rPr lang="en-IN" dirty="0"/>
              <a:t>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US" dirty="0"/>
              <a:t>It also provides synchronization primitives, such as Mutex, Locks to help developers synchronize access to shared resources.</a:t>
            </a:r>
            <a:endParaRPr lang="en-IN" dirty="0"/>
          </a:p>
          <a:p>
            <a:endParaRPr lang="en-IN" dirty="0"/>
          </a:p>
        </p:txBody>
      </p:sp>
      <p:sp>
        <p:nvSpPr>
          <p:cNvPr id="4" name="TextBox 3">
            <a:extLst>
              <a:ext uri="{FF2B5EF4-FFF2-40B4-BE49-F238E27FC236}">
                <a16:creationId xmlns:a16="http://schemas.microsoft.com/office/drawing/2014/main" id="{40315E90-3BCA-E0DE-F589-479776EB95B0}"/>
              </a:ext>
            </a:extLst>
          </p:cNvPr>
          <p:cNvSpPr txBox="1"/>
          <p:nvPr/>
        </p:nvSpPr>
        <p:spPr>
          <a:xfrm>
            <a:off x="3562350" y="523876"/>
            <a:ext cx="2984407" cy="553998"/>
          </a:xfrm>
          <a:prstGeom prst="rect">
            <a:avLst/>
          </a:prstGeom>
        </p:spPr>
        <p:txBody>
          <a:bodyPr wrap="none" lIns="0" tIns="0" rIns="0" bIns="0" rtlCol="0">
            <a:spAutoFit/>
          </a:bodyPr>
          <a:lstStyle/>
          <a:p>
            <a:pPr algn="l"/>
            <a:r>
              <a:rPr lang="en-US" sz="3600" b="1" dirty="0"/>
              <a:t>Thread Support</a:t>
            </a:r>
            <a:endParaRPr lang="en-IN" sz="3600" b="1" dirty="0"/>
          </a:p>
        </p:txBody>
      </p:sp>
    </p:spTree>
    <p:extLst>
      <p:ext uri="{BB962C8B-B14F-4D97-AF65-F5344CB8AC3E}">
        <p14:creationId xmlns:p14="http://schemas.microsoft.com/office/powerpoint/2010/main" val="673242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E535-E261-A39C-510C-CDB2FD8724B6}"/>
              </a:ext>
            </a:extLst>
          </p:cNvPr>
          <p:cNvSpPr>
            <a:spLocks noGrp="1"/>
          </p:cNvSpPr>
          <p:nvPr>
            <p:ph type="title"/>
          </p:nvPr>
        </p:nvSpPr>
        <p:spPr>
          <a:xfrm>
            <a:off x="4333875" y="0"/>
            <a:ext cx="7450138" cy="693658"/>
          </a:xfrm>
        </p:spPr>
        <p:txBody>
          <a:bodyPr/>
          <a:lstStyle/>
          <a:p>
            <a:r>
              <a:rPr lang="en-US" sz="3600" dirty="0"/>
              <a:t>Marshalling</a:t>
            </a:r>
            <a:endParaRPr lang="en-IN" sz="3600" dirty="0"/>
          </a:p>
        </p:txBody>
      </p:sp>
      <p:sp>
        <p:nvSpPr>
          <p:cNvPr id="3" name="Text Placeholder 2">
            <a:extLst>
              <a:ext uri="{FF2B5EF4-FFF2-40B4-BE49-F238E27FC236}">
                <a16:creationId xmlns:a16="http://schemas.microsoft.com/office/drawing/2014/main" id="{B298A610-B072-C9FE-9070-946D86239A29}"/>
              </a:ext>
            </a:extLst>
          </p:cNvPr>
          <p:cNvSpPr>
            <a:spLocks noGrp="1"/>
          </p:cNvSpPr>
          <p:nvPr>
            <p:ph type="body" sz="quarter" idx="10"/>
          </p:nvPr>
        </p:nvSpPr>
        <p:spPr>
          <a:xfrm>
            <a:off x="457200" y="828674"/>
            <a:ext cx="11326813" cy="5534025"/>
          </a:xfrm>
        </p:spPr>
        <p:txBody>
          <a:bodyPr/>
          <a:lstStyle/>
          <a:p>
            <a:pPr marL="285750" indent="-285750">
              <a:buFont typeface="Wingdings" panose="05000000000000000000" pitchFamily="2" charset="2"/>
              <a:buChar char="Ø"/>
            </a:pPr>
            <a:r>
              <a:rPr lang="en-IN" b="1" dirty="0" err="1"/>
              <a:t>Marshaling</a:t>
            </a:r>
            <a:r>
              <a:rPr lang="en-IN" b="1" dirty="0"/>
              <a:t> </a:t>
            </a:r>
            <a:r>
              <a:rPr lang="en-IN" dirty="0"/>
              <a:t>:-It is the process of creating bridge between managed code and unmanaged code.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Managed code :</a:t>
            </a:r>
            <a:r>
              <a:rPr lang="en-US" dirty="0">
                <a:latin typeface="Times New Roman" panose="02020603050405020304" pitchFamily="18" charset="0"/>
                <a:cs typeface="Times New Roman" panose="02020603050405020304" pitchFamily="18" charset="0"/>
              </a:rPr>
              <a:t> The code which is developed with in .NET framework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Unmanaged code:- </a:t>
            </a:r>
            <a:r>
              <a:rPr lang="en-US" dirty="0"/>
              <a:t>The code which is developed outside .NET framework </a:t>
            </a:r>
            <a:endParaRPr lang="en-IN" dirty="0"/>
          </a:p>
          <a:p>
            <a:endParaRPr lang="en-US" b="0" i="0" dirty="0">
              <a:solidFill>
                <a:srgbClr val="374151"/>
              </a:solidFill>
              <a:effectLst/>
              <a:latin typeface="Söhne"/>
            </a:endParaRPr>
          </a:p>
          <a:p>
            <a:pPr marL="285750" indent="-285750">
              <a:buFont typeface="Wingdings" panose="05000000000000000000" pitchFamily="2" charset="2"/>
              <a:buChar char="Ø"/>
            </a:pPr>
            <a:r>
              <a:rPr lang="en-US" b="0" i="0" dirty="0">
                <a:solidFill>
                  <a:srgbClr val="374151"/>
                </a:solidFill>
                <a:effectLst/>
                <a:latin typeface="Söhne"/>
              </a:rPr>
              <a:t>When data is passed between managed and unmanaged code, it needs to be marshalled because managed and unmanaged code have different data representations and memory management models.</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 Marshalling ensures that the data is properly formatted and aligned for the target environment.</a:t>
            </a:r>
            <a:endParaRPr lang="en-IN" dirty="0"/>
          </a:p>
        </p:txBody>
      </p:sp>
    </p:spTree>
    <p:extLst>
      <p:ext uri="{BB962C8B-B14F-4D97-AF65-F5344CB8AC3E}">
        <p14:creationId xmlns:p14="http://schemas.microsoft.com/office/powerpoint/2010/main" val="110357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EF8A2-24E8-275E-1FD1-523704A4619C}"/>
              </a:ext>
            </a:extLst>
          </p:cNvPr>
          <p:cNvSpPr>
            <a:spLocks noGrp="1"/>
          </p:cNvSpPr>
          <p:nvPr>
            <p:ph type="title"/>
          </p:nvPr>
        </p:nvSpPr>
        <p:spPr>
          <a:xfrm>
            <a:off x="3495676" y="130135"/>
            <a:ext cx="7450138" cy="553998"/>
          </a:xfrm>
        </p:spPr>
        <p:txBody>
          <a:bodyPr/>
          <a:lstStyle/>
          <a:p>
            <a:r>
              <a:rPr lang="en-US" sz="3600" dirty="0"/>
              <a:t>Type Checker</a:t>
            </a:r>
            <a:endParaRPr lang="en-IN" sz="3600" dirty="0"/>
          </a:p>
        </p:txBody>
      </p:sp>
      <p:sp>
        <p:nvSpPr>
          <p:cNvPr id="3" name="Text Placeholder 2">
            <a:extLst>
              <a:ext uri="{FF2B5EF4-FFF2-40B4-BE49-F238E27FC236}">
                <a16:creationId xmlns:a16="http://schemas.microsoft.com/office/drawing/2014/main" id="{334DA623-0A19-8977-C08E-D5E3CC837FE8}"/>
              </a:ext>
            </a:extLst>
          </p:cNvPr>
          <p:cNvSpPr>
            <a:spLocks noGrp="1"/>
          </p:cNvSpPr>
          <p:nvPr>
            <p:ph type="body" sz="quarter" idx="10"/>
          </p:nvPr>
        </p:nvSpPr>
        <p:spPr>
          <a:xfrm>
            <a:off x="495300" y="1430299"/>
            <a:ext cx="11201400" cy="5457824"/>
          </a:xfrm>
        </p:spPr>
        <p:txBody>
          <a:bodyPr/>
          <a:lstStyle/>
          <a:p>
            <a:pPr marL="285750" indent="-285750">
              <a:buFont typeface="Wingdings" panose="05000000000000000000" pitchFamily="2" charset="2"/>
              <a:buChar char="Ø"/>
            </a:pPr>
            <a:r>
              <a:rPr lang="en-US" dirty="0"/>
              <a:t>The .NET Framework provides a type checker to help developers detect and prevent type errors.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type checker is responsible for verifying that all variables and parameters are of the correct type at compile time.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0" i="0" dirty="0">
                <a:solidFill>
                  <a:srgbClr val="374151"/>
                </a:solidFill>
                <a:effectLst/>
                <a:latin typeface="Söhne"/>
              </a:rPr>
              <a:t>The primary goal of a type checker is to catch type-related errors at compile time, before the program is executed. </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Type-related errors can include type mismatches, type conversion errors, and other type-related issues that can lead to bugs and unexpected behavior in the program.</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A type checker can help improve the reliability and maintainability of software systems by detecting type-related errors early in the development process. </a:t>
            </a:r>
            <a:endParaRPr lang="en-IN" dirty="0"/>
          </a:p>
        </p:txBody>
      </p:sp>
    </p:spTree>
    <p:extLst>
      <p:ext uri="{BB962C8B-B14F-4D97-AF65-F5344CB8AC3E}">
        <p14:creationId xmlns:p14="http://schemas.microsoft.com/office/powerpoint/2010/main" val="2429485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A42591-07B4-9BD8-DAC8-A2844971D1BB}"/>
              </a:ext>
            </a:extLst>
          </p:cNvPr>
          <p:cNvSpPr>
            <a:spLocks noGrp="1"/>
          </p:cNvSpPr>
          <p:nvPr>
            <p:ph type="body" sz="quarter" idx="10"/>
          </p:nvPr>
        </p:nvSpPr>
        <p:spPr>
          <a:xfrm>
            <a:off x="528637" y="381000"/>
            <a:ext cx="11134725" cy="5438775"/>
          </a:xfrm>
        </p:spPr>
        <p:txBody>
          <a:bodyPr/>
          <a:lstStyle/>
          <a:p>
            <a:pPr marL="285750" indent="-285750">
              <a:buFont typeface="Wingdings" panose="05000000000000000000" pitchFamily="2" charset="2"/>
              <a:buChar char="Ø"/>
            </a:pPr>
            <a:r>
              <a:rPr lang="en-US" dirty="0">
                <a:solidFill>
                  <a:srgbClr val="374151"/>
                </a:solidFill>
                <a:latin typeface="Söhne"/>
              </a:rPr>
              <a:t>T</a:t>
            </a:r>
            <a:r>
              <a:rPr lang="en-US" b="0" i="0" dirty="0">
                <a:solidFill>
                  <a:srgbClr val="374151"/>
                </a:solidFill>
                <a:effectLst/>
                <a:latin typeface="Söhne"/>
              </a:rPr>
              <a:t>he </a:t>
            </a:r>
            <a:r>
              <a:rPr lang="en-US" b="1" i="0" dirty="0">
                <a:solidFill>
                  <a:srgbClr val="374151"/>
                </a:solidFill>
                <a:effectLst/>
                <a:latin typeface="Söhne"/>
              </a:rPr>
              <a:t>exception manager </a:t>
            </a:r>
            <a:r>
              <a:rPr lang="en-US" b="0" i="0" dirty="0">
                <a:solidFill>
                  <a:srgbClr val="374151"/>
                </a:solidFill>
                <a:effectLst/>
                <a:latin typeface="Söhne"/>
              </a:rPr>
              <a:t>is a component of the Common Language Runtime (CLR) that is responsible for managing the handling and propagation of exceptions that occur during the execution of a program.</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 When an exception is thrown, the exception manager is responsible for locating the appropriate exception handler and executing the code in that handler.</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the </a:t>
            </a:r>
            <a:r>
              <a:rPr lang="en-US" b="1" i="0" dirty="0">
                <a:solidFill>
                  <a:srgbClr val="374151"/>
                </a:solidFill>
                <a:effectLst/>
                <a:latin typeface="Söhne"/>
              </a:rPr>
              <a:t>security engine </a:t>
            </a:r>
            <a:r>
              <a:rPr lang="en-US" b="0" i="0" dirty="0">
                <a:solidFill>
                  <a:srgbClr val="374151"/>
                </a:solidFill>
                <a:effectLst/>
                <a:latin typeface="Söhne"/>
              </a:rPr>
              <a:t>refers to the set of features and components that are responsible for enforcing security policies and protecting applications from unauthorized access or malicious activity.</a:t>
            </a:r>
          </a:p>
          <a:p>
            <a:pPr marL="285750" indent="-285750">
              <a:buFont typeface="Wingdings" panose="05000000000000000000" pitchFamily="2" charset="2"/>
              <a:buChar char="Ø"/>
            </a:pPr>
            <a:endParaRPr lang="en-US" b="0" i="0" dirty="0">
              <a:solidFill>
                <a:srgbClr val="374151"/>
              </a:solidFill>
              <a:effectLst/>
              <a:latin typeface="Söhne"/>
            </a:endParaRPr>
          </a:p>
          <a:p>
            <a:pPr marL="285750" indent="-285750">
              <a:buFont typeface="Wingdings" panose="05000000000000000000" pitchFamily="2" charset="2"/>
              <a:buChar char="Ø"/>
            </a:pPr>
            <a:r>
              <a:rPr lang="en-US" b="0" i="0" dirty="0">
                <a:solidFill>
                  <a:srgbClr val="374151"/>
                </a:solidFill>
                <a:effectLst/>
                <a:latin typeface="Söhne"/>
              </a:rPr>
              <a:t>the security engine helps developers build applications that are resilient to attacks and can be trusted to protect sensitive information.</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IN" b="1" dirty="0"/>
              <a:t>Debug Engine </a:t>
            </a:r>
            <a:r>
              <a:rPr lang="en-IN" dirty="0"/>
              <a:t>:- It finds the bugs from the program, It works with the operating system to provide debugging services.</a:t>
            </a:r>
          </a:p>
          <a:p>
            <a:pPr marL="285750" indent="-285750">
              <a:buFont typeface="Wingdings" panose="05000000000000000000" pitchFamily="2" charset="2"/>
              <a:buChar char="Ø"/>
            </a:pPr>
            <a:endParaRPr lang="en-IN" b="0" i="0" dirty="0">
              <a:solidFill>
                <a:srgbClr val="374151"/>
              </a:solidFill>
              <a:effectLst/>
              <a:latin typeface="Söhne"/>
            </a:endParaRPr>
          </a:p>
          <a:p>
            <a:pPr marL="285750" indent="-285750">
              <a:buFont typeface="Wingdings" panose="05000000000000000000" pitchFamily="2" charset="2"/>
              <a:buChar char="Ø"/>
            </a:pPr>
            <a:r>
              <a:rPr lang="en-US" dirty="0"/>
              <a:t>The debugger is responsible for providing support for debugging applications, such as breakpoints, step-through debugging, and watch windows.</a:t>
            </a:r>
            <a:endParaRPr lang="en-US" b="0" i="0" dirty="0">
              <a:solidFill>
                <a:srgbClr val="374151"/>
              </a:solidFill>
              <a:effectLst/>
              <a:latin typeface="Söhne"/>
            </a:endParaRPr>
          </a:p>
          <a:p>
            <a:pPr marL="285750" indent="-285750">
              <a:buFont typeface="Wingdings" panose="05000000000000000000" pitchFamily="2" charset="2"/>
              <a:buChar char="Ø"/>
            </a:pPr>
            <a:endParaRPr lang="en-US" b="0" i="0" dirty="0">
              <a:solidFill>
                <a:srgbClr val="374151"/>
              </a:solidFill>
              <a:effectLst/>
              <a:latin typeface="Söhne"/>
            </a:endParaRP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41903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FC83CE-0EFA-7FCE-3552-9F1F269DA9ED}"/>
              </a:ext>
            </a:extLst>
          </p:cNvPr>
          <p:cNvSpPr>
            <a:spLocks noGrp="1"/>
          </p:cNvSpPr>
          <p:nvPr>
            <p:ph type="body" sz="quarter" idx="10"/>
          </p:nvPr>
        </p:nvSpPr>
        <p:spPr>
          <a:xfrm>
            <a:off x="457200" y="447675"/>
            <a:ext cx="11306175" cy="5800725"/>
          </a:xfrm>
        </p:spPr>
        <p:txBody>
          <a:bodyPr/>
          <a:lstStyle/>
          <a:p>
            <a:pPr marL="285750" indent="-285750">
              <a:buFont typeface="Wingdings" panose="05000000000000000000" pitchFamily="2" charset="2"/>
              <a:buChar char="Ø"/>
            </a:pPr>
            <a:r>
              <a:rPr lang="en-IN" b="1" dirty="0"/>
              <a:t>Class Loader </a:t>
            </a:r>
            <a:r>
              <a:rPr lang="en-IN" dirty="0"/>
              <a:t>:-It is responsible for loading the class After checking the metadata</a:t>
            </a:r>
            <a:r>
              <a:rPr lang="en-US" dirty="0"/>
              <a:t>.</a:t>
            </a:r>
            <a:r>
              <a:rPr lang="en-IN" dirty="0"/>
              <a:t>It performs resource checking, version checking and security checking.</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US" b="0" i="0" dirty="0">
                <a:solidFill>
                  <a:srgbClr val="374151"/>
                </a:solidFill>
                <a:effectLst/>
                <a:latin typeface="Söhne"/>
              </a:rPr>
              <a:t>The class loader is a key component of the .NET runtime environment, as it allows programs to load and execute classes on demand, rather than requiring all classes to be loaded into memory at once. </a:t>
            </a:r>
          </a:p>
          <a:p>
            <a:pPr marL="285750" indent="-285750">
              <a:buFont typeface="Wingdings" panose="05000000000000000000" pitchFamily="2" charset="2"/>
              <a:buChar char="Ø"/>
            </a:pPr>
            <a:endParaRPr lang="en-US" dirty="0">
              <a:solidFill>
                <a:srgbClr val="374151"/>
              </a:solidFill>
              <a:latin typeface="Söhne"/>
            </a:endParaRPr>
          </a:p>
          <a:p>
            <a:pPr marL="285750" indent="-285750">
              <a:buFont typeface="Wingdings" panose="05000000000000000000" pitchFamily="2" charset="2"/>
              <a:buChar char="Ø"/>
            </a:pPr>
            <a:r>
              <a:rPr lang="en-US" b="0" i="0" dirty="0">
                <a:solidFill>
                  <a:srgbClr val="374151"/>
                </a:solidFill>
                <a:effectLst/>
                <a:latin typeface="Söhne"/>
              </a:rPr>
              <a:t>This can help reduce memory usage and improve performance, particularly for large programs or applications with many dependencies</a:t>
            </a: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US" dirty="0"/>
              <a:t>The .NET Framework provides a </a:t>
            </a:r>
            <a:r>
              <a:rPr lang="en-US" b="1" dirty="0"/>
              <a:t>garbage collector </a:t>
            </a:r>
            <a:r>
              <a:rPr lang="en-US" dirty="0"/>
              <a:t>to help developers manage memory.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garbage collector is responsible for tracking objects in memory and reclaiming memory from objects that are no longer in use.</a:t>
            </a:r>
            <a:endParaRPr lang="en-IN" dirty="0"/>
          </a:p>
        </p:txBody>
      </p:sp>
    </p:spTree>
    <p:extLst>
      <p:ext uri="{BB962C8B-B14F-4D97-AF65-F5344CB8AC3E}">
        <p14:creationId xmlns:p14="http://schemas.microsoft.com/office/powerpoint/2010/main" val="1090970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FALLBACK_LAYOUT" val="1"/>
  <p:tag name="MIO_SHOW_DATE" val="False"/>
  <p:tag name="MIO_SHOW_FOOTER" val="False"/>
  <p:tag name="MIO_SHOW_PAGENUMBER" val="False"/>
  <p:tag name="MIO_AVOID_BLANK_LAYOUT" val="True"/>
  <p:tag name="MIO_CD_LAYOUT_VALID_AREA" val="False"/>
  <p:tag name="MIO_NUMBER_OF_VALID_LAYOUTS" val="44"/>
  <p:tag name="MIO_HDS" val="True"/>
  <p:tag name="MIO_SKIPVERSION" val="01.01.0001 00:00:00"/>
  <p:tag name="MIO_EKGUID" val="6df8f217-8770-4a3a-9667-63ca2056eb55"/>
  <p:tag name="MIO_UPDATE" val="True"/>
  <p:tag name="MIO_VERSION" val="08.02.2022 08:06:22"/>
  <p:tag name="MIO_DBID" val="D7ED4A1B-644D-42C8-B85A-3AF7EB19A1AD"/>
  <p:tag name="MIO_LASTDOWNLOADED" val="10.02.2022 17:33:29"/>
  <p:tag name="MIO_OBJECTNAME" val="EPAM NA Master 2021.3"/>
  <p:tag name="MIO_CDID" val="b2432654-21ad-4919-b8a6-653a7f8fcbff"/>
</p:tagLst>
</file>

<file path=ppt/theme/theme1.xml><?xml version="1.0" encoding="utf-8"?>
<a:theme xmlns:a="http://schemas.openxmlformats.org/drawingml/2006/main" name="1_EPAM Master 2021.3">
  <a:themeElements>
    <a:clrScheme name="Custom 3">
      <a:dk1>
        <a:srgbClr val="222222"/>
      </a:dk1>
      <a:lt1>
        <a:srgbClr val="FFFFFF"/>
      </a:lt1>
      <a:dk2>
        <a:srgbClr val="A0A0A0"/>
      </a:dk2>
      <a:lt2>
        <a:srgbClr val="F6F6F6"/>
      </a:lt2>
      <a:accent1>
        <a:srgbClr val="222222"/>
      </a:accent1>
      <a:accent2>
        <a:srgbClr val="76CDD8"/>
      </a:accent2>
      <a:accent3>
        <a:srgbClr val="FFC000"/>
      </a:accent3>
      <a:accent4>
        <a:srgbClr val="445464"/>
      </a:accent4>
      <a:accent5>
        <a:srgbClr val="008ACE"/>
      </a:accent5>
      <a:accent6>
        <a:srgbClr val="38C2D7"/>
      </a:accent6>
      <a:hlink>
        <a:srgbClr val="76CDD8"/>
      </a:hlink>
      <a:folHlink>
        <a:srgbClr val="A0A0A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square" lIns="0" tIns="0" rIns="0" bIns="0" rtlCol="0" anchor="ctr"/>
      <a:lstStyle>
        <a:defPPr algn="ctr">
          <a:defRPr sz="2400" dirty="0"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algn="l">
          <a:defRPr dirty="0" smtClean="0"/>
        </a:defPPr>
      </a:lstStyle>
    </a:txDef>
  </a:objectDefaults>
  <a:extraClrSchemeLst/>
  <a:custClrLst>
    <a:custClr name="PALINA BLUE">
      <a:srgbClr val="A9C9D7"/>
    </a:custClr>
    <a:custClr name="DARK PURPLE ">
      <a:srgbClr val="8A7CBB"/>
    </a:custClr>
    <a:custClr name="LIGHT PURPLE">
      <a:srgbClr val="AE9BD8"/>
    </a:custClr>
    <a:custClr name="BRIGHT CORAL">
      <a:srgbClr val="FF4E33"/>
    </a:custClr>
    <a:custClr name="EPAM CORAL">
      <a:srgbClr val="FF8468"/>
    </a:custClr>
    <a:custClr name="BRIGHT ORANGE">
      <a:srgbClr val="FF8500"/>
    </a:custClr>
    <a:custClr name="ORANGE ">
      <a:srgbClr val="FFA436"/>
    </a:custClr>
    <a:custClr name="DARK GREEN">
      <a:srgbClr val="62A230"/>
    </a:custClr>
    <a:custClr name="BRIGHT GREEN">
      <a:srgbClr val="9BC838"/>
    </a:custClr>
    <a:custClr name="LIME GREEN">
      <a:srgbClr val="C8DE49"/>
    </a:custClr>
    <a:custClr name="Coral Orange">
      <a:srgbClr val="F57F41"/>
    </a:custClr>
    <a:custClr name="Tangerine">
      <a:srgbClr val="F15C44"/>
    </a:custClr>
    <a:custClr name="Gold">
      <a:srgbClr val="DBB661"/>
    </a:custClr>
    <a:custClr name="Turqoise">
      <a:srgbClr val="2A9D8E"/>
    </a:custClr>
    <a:custClr name="Ocean">
      <a:srgbClr val="209EBD"/>
    </a:custClr>
    <a:custClr name="Charcoal">
      <a:srgbClr val="264553"/>
    </a:custClr>
    <a:custClr name="Eggplant">
      <a:srgbClr val="58335E"/>
    </a:custClr>
    <a:custClr name="Grape Soda">
      <a:srgbClr val="745C97"/>
    </a:custClr>
    <a:custClr name="Wild Berry">
      <a:srgbClr val="89608E"/>
    </a:custClr>
    <a:custClr name="Taffy">
      <a:srgbClr val="8ACDEA"/>
    </a:custClr>
    <a:custClr name="Honey">
      <a:srgbClr val="EFEA5A"/>
    </a:custClr>
    <a:custClr name="Mint">
      <a:srgbClr val="2CD094"/>
    </a:custClr>
    <a:custClr name="Malibu">
      <a:srgbClr val="BAD49C"/>
    </a:custClr>
    <a:custClr name="Cotton Candy">
      <a:srgbClr val="EEB4B3"/>
    </a:custClr>
    <a:custClr name="Guava">
      <a:srgbClr val="E26D5C"/>
    </a:custClr>
  </a:custClrLst>
  <a:extLst>
    <a:ext uri="{05A4C25C-085E-4340-85A3-A5531E510DB2}">
      <thm15:themeFamily xmlns:thm15="http://schemas.microsoft.com/office/thememl/2012/main" name="PID_CaseStudy_OneSlider.potx" id="{AEA712D5-05A1-44FB-A4A1-C7CBD72FE05E}" vid="{B8FEDD16-060C-4898-A61E-054A57BBE0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EPAM Template" ma:contentTypeID="0x0101006F5799D5350E4747858630C5700DFDF000B6D9D939ED572D4DA68DFFE5FEB3FF9A" ma:contentTypeVersion="30" ma:contentTypeDescription="ECL EPAM Template CT" ma:contentTypeScope="" ma:versionID="7c5b7724c1689f4b66e23858f134c9b8">
  <xsd:schema xmlns:xsd="http://www.w3.org/2001/XMLSchema" xmlns:xs="http://www.w3.org/2001/XMLSchema" xmlns:p="http://schemas.microsoft.com/office/2006/metadata/properties" xmlns:ns1="http://schemas.microsoft.com/sharepoint/v3" xmlns:ns2="2f73596d-a490-4938-9ae7-6f2abd4edc7d" xmlns:ns4="f5a96a75-28d2-4ce2-9575-3891bbb94bd1" targetNamespace="http://schemas.microsoft.com/office/2006/metadata/properties" ma:root="true" ma:fieldsID="a6620d7111e7d948ec7bf1434c1e608b" ns1:_="" ns2:_="" ns4:_="">
    <xsd:import namespace="http://schemas.microsoft.com/sharepoint/v3"/>
    <xsd:import namespace="2f73596d-a490-4938-9ae7-6f2abd4edc7d"/>
    <xsd:import namespace="f5a96a75-28d2-4ce2-9575-3891bbb94bd1"/>
    <xsd:element name="properties">
      <xsd:complexType>
        <xsd:sequence>
          <xsd:element name="documentManagement">
            <xsd:complexType>
              <xsd:all>
                <xsd:element ref="ns2:SubjectDoc" minOccurs="0"/>
                <xsd:element ref="ns2:EPAMDocumentID_x0020_" minOccurs="0"/>
                <xsd:element ref="ns2:LastApproverName" minOccurs="0"/>
                <xsd:element ref="ns2:LastApprovalDate" minOccurs="0"/>
                <xsd:element ref="ns2:BriefDescription" minOccurs="0"/>
                <xsd:element ref="ns2:OrganizationalUnit" minOccurs="0"/>
                <xsd:element ref="ns2:LocationCountry" minOccurs="0"/>
                <xsd:element ref="ns2:PageName" minOccurs="0"/>
                <xsd:element ref="ns2:WorkStorage" minOccurs="0"/>
                <xsd:element ref="ns2:Standards" minOccurs="0"/>
                <xsd:element ref="ns2:Subarea"/>
                <xsd:element ref="ns2:DocumentArea" minOccurs="0"/>
                <xsd:element ref="ns2:_dlc_DocIdUrl" minOccurs="0"/>
                <xsd:element ref="ns1:Company" minOccurs="0"/>
                <xsd:element ref="ns2:Document_x0020_Approver_x0020__x0028_position_x0029_" minOccurs="0"/>
                <xsd:element ref="ns2:_dlc_DocIdPersistId" minOccurs="0"/>
                <xsd:element ref="ns2:_dlc_DocId" minOccurs="0"/>
                <xsd:element ref="ns2:Document_x0020_Owner_x0020__x0028_position_x0029_" minOccurs="0"/>
                <xsd:element ref="ns4:MediaServiceAutoKeyPoints" minOccurs="0"/>
                <xsd:element ref="ns4:MediaServiceKeyPoints" minOccurs="0"/>
                <xsd:element ref="ns2:SharedWithUsers" minOccurs="0"/>
                <xsd:element ref="ns2:SharedWithDetails" minOccurs="0"/>
                <xsd:element ref="ns4:TemplatesTextCont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15" nillable="true" ma:displayName="Company" ma:hidden="true" ma:internalName="Company"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73596d-a490-4938-9ae7-6f2abd4edc7d" elementFormDefault="qualified">
    <xsd:import namespace="http://schemas.microsoft.com/office/2006/documentManagement/types"/>
    <xsd:import namespace="http://schemas.microsoft.com/office/infopath/2007/PartnerControls"/>
    <xsd:element name="SubjectDoc" ma:index="1" nillable="true" ma:displayName="Artifact Type" ma:internalName="SubjectDoc" ma:readOnly="false">
      <xsd:simpleType>
        <xsd:restriction base="dms:Text">
          <xsd:maxLength value="255"/>
        </xsd:restriction>
      </xsd:simpleType>
    </xsd:element>
    <xsd:element name="EPAMDocumentID_x0020_" ma:index="2" nillable="true" ma:displayName="EPAM Document ID " ma:internalName="EPAMDocumentID_x0020_" ma:readOnly="false">
      <xsd:simpleType>
        <xsd:restriction base="dms:Text"/>
      </xsd:simpleType>
    </xsd:element>
    <xsd:element name="LastApproverName" ma:index="3" nillable="true" ma:displayName="Approver Name" ma:internalName="LastApproverName" ma:readOnly="false">
      <xsd:simpleType>
        <xsd:restriction base="dms:Text">
          <xsd:maxLength value="255"/>
        </xsd:restriction>
      </xsd:simpleType>
    </xsd:element>
    <xsd:element name="LastApprovalDate" ma:index="4" nillable="true" ma:displayName="Approval Date" ma:format="DateOnly" ma:internalName="LastApprovalDate" ma:readOnly="false">
      <xsd:simpleType>
        <xsd:restriction base="dms:DateTime"/>
      </xsd:simpleType>
    </xsd:element>
    <xsd:element name="BriefDescription" ma:index="5" nillable="true" ma:displayName="Brief Description" ma:hidden="true" ma:internalName="BriefDescription" ma:readOnly="false">
      <xsd:simpleType>
        <xsd:restriction base="dms:Note"/>
      </xsd:simpleType>
    </xsd:element>
    <xsd:element name="OrganizationalUnit" ma:index="6" nillable="true" ma:displayName="Organizational Unit" ma:internalName="OrganizationalUnit"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LocationCountry" ma:index="7" nillable="true" ma:displayName="Location (Country)" ma:internalName="LocationCountry" ma:readOnly="false">
      <xsd:complexType>
        <xsd:complexContent>
          <xsd:extension base="dms:MultiChoice">
            <xsd:sequence>
              <xsd:element name="Value" maxOccurs="unbounded" minOccurs="0" nillable="true">
                <xsd:simpleType>
                  <xsd:restriction base="dms:Choice">
                    <xsd:enumeration value="Global"/>
                    <xsd:enumeration value="AM"/>
                    <xsd:enumeration value="BG"/>
                    <xsd:enumeration value="BY"/>
                    <xsd:enumeration value="CIS"/>
                    <xsd:enumeration value="CN"/>
                    <xsd:enumeration value="CZ"/>
                    <xsd:enumeration value="EU"/>
                    <xsd:enumeration value="IN"/>
                    <xsd:enumeration value="HU"/>
                    <xsd:enumeration value="KZ"/>
                    <xsd:enumeration value="MX"/>
                    <xsd:enumeration value="NL"/>
                    <xsd:enumeration value="PL"/>
                    <xsd:enumeration value="RU"/>
                    <xsd:enumeration value="UA"/>
                    <xsd:enumeration value="UK"/>
                    <xsd:enumeration value="US"/>
                  </xsd:restriction>
                </xsd:simpleType>
              </xsd:element>
            </xsd:sequence>
          </xsd:extension>
        </xsd:complexContent>
      </xsd:complexType>
    </xsd:element>
    <xsd:element name="PageName" ma:index="9" nillable="true" ma:displayName="Published Place" ma:format="Hyperlink" ma:internalName="PageNam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WorkStorage" ma:index="10" nillable="true" ma:displayName="Work Storage" ma:format="Hyperlink" ma:internalName="WorkStor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Standards" ma:index="11" nillable="true" ma:displayName="Standards" ma:default="ISO 9001" ma:internalName="Standards">
      <xsd:complexType>
        <xsd:complexContent>
          <xsd:extension base="dms:MultiChoice">
            <xsd:sequence>
              <xsd:element name="Value" maxOccurs="unbounded" minOccurs="0" nillable="true">
                <xsd:simpleType>
                  <xsd:restriction base="dms:Choice">
                    <xsd:enumeration value="ISO 9001"/>
                    <xsd:enumeration value="ISO 9001 PP"/>
                    <xsd:enumeration value="ISO 13485"/>
                    <xsd:enumeration value="ISO 20000"/>
                    <xsd:enumeration value="ISO 27001"/>
                    <xsd:enumeration value="ISO 27701"/>
                    <xsd:enumeration value="ISO 45001"/>
                    <xsd:enumeration value="ISO 62304"/>
                    <xsd:enumeration value="ISO 27001"/>
                    <xsd:enumeration value="ISAE 3402"/>
                    <xsd:enumeration value="ISO 14001"/>
                    <xsd:enumeration value="ISO 50001"/>
                    <xsd:enumeration value="CMMI"/>
                    <xsd:enumeration value="SOX"/>
                    <xsd:enumeration value="PCI DSS"/>
                    <xsd:enumeration value="ISO 14968"/>
                    <xsd:enumeration value="Key ISMS"/>
                    <xsd:enumeration value="Key Data Privacy"/>
                    <xsd:enumeration value="LSH"/>
                    <xsd:enumeration value="###"/>
                  </xsd:restriction>
                </xsd:simpleType>
              </xsd:element>
            </xsd:sequence>
          </xsd:extension>
        </xsd:complexContent>
      </xsd:complexType>
    </xsd:element>
    <xsd:element name="Subarea" ma:index="12" ma:displayName="Subarea" ma:format="Dropdown" ma:internalName="Subarea" ma:readOnly="false">
      <xsd:simpleType>
        <xsd:restriction base="dms:Choice">
          <xsd:enumeration value="ISMS Management"/>
          <xsd:enumeration value="Physical Security"/>
          <xsd:enumeration value="Data Privacy"/>
          <xsd:enumeration value="Project/account security"/>
          <xsd:enumeration value="Software assets"/>
          <xsd:enumeration value="Hardware assets"/>
          <xsd:enumeration value="Access and network management"/>
          <xsd:enumeration value="Risk management"/>
          <xsd:enumeration value="IT &amp; IT Security services"/>
          <xsd:enumeration value="Change; management"/>
          <xsd:enumeration value="Application security"/>
          <xsd:enumeration value="People management"/>
          <xsd:enumeration value="Rules for users"/>
          <xsd:enumeration value="Internal audit"/>
          <xsd:enumeration value="Vendor management"/>
          <xsd:enumeration value="Location level regulatory documents"/>
          <xsd:enumeration value="Incident management"/>
          <xsd:enumeration value="Business Continuity"/>
          <xsd:enumeration value="###"/>
        </xsd:restriction>
      </xsd:simpleType>
    </xsd:element>
    <xsd:element name="DocumentArea" ma:index="13" nillable="true" ma:displayName="Document Area" ma:default="###" ma:internalName="DocumentArea">
      <xsd:complexType>
        <xsd:complexContent>
          <xsd:extension base="dms:MultiChoice">
            <xsd:sequence>
              <xsd:element name="Value" maxOccurs="unbounded" minOccurs="0" nillable="true">
                <xsd:simpleType>
                  <xsd:restriction base="dms:Choice">
                    <xsd:enumeration value="Access and Network Management"/>
                    <xsd:enumeration value="Application Security"/>
                    <xsd:enumeration value="Artifact Management"/>
                    <xsd:enumeration value="Business Continuity"/>
                    <xsd:enumeration value="Computerized System Validation"/>
                    <xsd:enumeration value="Corporate Governance"/>
                    <xsd:enumeration value="Corrective and Preventive Actions"/>
                    <xsd:enumeration value="Data Privacy"/>
                    <xsd:enumeration value="Environment, Health and Safety Management"/>
                    <xsd:enumeration value="Hardening Standards and Baselines"/>
                    <xsd:enumeration value="Hardware Assets"/>
                    <xsd:enumeration value="Incident Management"/>
                    <xsd:enumeration value="Information Management"/>
                    <xsd:enumeration value="Information Security"/>
                    <xsd:enumeration value="Internal Audit"/>
                    <xsd:enumeration value="IT Service Management"/>
                    <xsd:enumeration value="IT Support"/>
                    <xsd:enumeration value="Logical Data Protection"/>
                    <xsd:enumeration value="Maintenance and Support"/>
                    <xsd:enumeration value="People Management"/>
                    <xsd:enumeration value="Physical Infrastructure"/>
                    <xsd:enumeration value="Physical Product Design and Development"/>
                    <xsd:enumeration value="Physical Security"/>
                    <xsd:enumeration value="Procurement and Vendor Management"/>
                    <xsd:enumeration value="Project Management"/>
                    <xsd:enumeration value="QMS and ISMS Management"/>
                    <xsd:enumeration value="Risk Management"/>
                    <xsd:enumeration value="Security"/>
                    <xsd:enumeration value="Service Design"/>
                    <xsd:enumeration value="Service Operation"/>
                    <xsd:enumeration value="Service Transition"/>
                    <xsd:enumeration value="Software Assets"/>
                    <xsd:enumeration value="Software Development"/>
                    <xsd:enumeration value="Software Development for LSH"/>
                    <xsd:enumeration value="Software Testing"/>
                    <xsd:enumeration value="Work Outside the Office"/>
                    <xsd:enumeration value="###"/>
                  </xsd:restriction>
                </xsd:simpleType>
              </xsd:element>
            </xsd:sequence>
          </xsd:extension>
        </xsd:complexContent>
      </xsd:complexType>
    </xsd:element>
    <xsd:element name="_dlc_DocIdUrl" ma:index="14" nillable="true" ma:displayName="Document ID" ma:description="Permanent link to this document."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Document_x0020_Approver_x0020__x0028_position_x0029_" ma:index="16" nillable="true" ma:displayName="Approver Position" ma:hidden="true" ma:internalName="Document_x0020_Approver_x0020__x0028_position_x0029_" ma:readOnly="false">
      <xsd:simpleType>
        <xsd:restriction base="dms:Text">
          <xsd:maxLength value="255"/>
        </xsd:restriction>
      </xsd:simpleType>
    </xsd:element>
    <xsd:element name="_dlc_DocIdPersistId" ma:index="18" nillable="true" ma:displayName="Persist ID" ma:description="Keep ID on add." ma:hidden="true" ma:internalName="_dlc_DocIdPersistId" ma:readOnly="false">
      <xsd:simpleType>
        <xsd:restriction base="dms:Boolean"/>
      </xsd:simpleType>
    </xsd:element>
    <xsd:element name="_dlc_DocId" ma:index="24" nillable="true" ma:displayName="Document ID Value" ma:description="The value of the document ID assigned to this item." ma:hidden="true" ma:internalName="_dlc_DocId" ma:readOnly="false">
      <xsd:simpleType>
        <xsd:restriction base="dms:Text"/>
      </xsd:simpleType>
    </xsd:element>
    <xsd:element name="Document_x0020_Owner_x0020__x0028_position_x0029_" ma:index="26" nillable="true" ma:displayName="Document Owner (position)" ma:hidden="true" ma:internalName="Document_x0020_Owner_x0020__x0028_position_x0029_" ma:readOnly="false">
      <xsd:simpleType>
        <xsd:restriction base="dms:Text">
          <xsd:maxLength value="255"/>
        </xsd:restriction>
      </xsd:simpleType>
    </xsd:element>
    <xsd:element name="SharedWithUsers" ma:index="2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a96a75-28d2-4ce2-9575-3891bbb94bd1" elementFormDefault="qualified">
    <xsd:import namespace="http://schemas.microsoft.com/office/2006/documentManagement/types"/>
    <xsd:import namespace="http://schemas.microsoft.com/office/infopath/2007/PartnerControls"/>
    <xsd:element name="MediaServiceAutoKeyPoints" ma:index="27" nillable="true" ma:displayName="MediaServiceAutoKeyPoints" ma:hidden="true" ma:internalName="MediaServiceAutoKeyPoints" ma:readOnly="true">
      <xsd:simpleType>
        <xsd:restriction base="dms:Note"/>
      </xsd:simpleType>
    </xsd:element>
    <xsd:element name="MediaServiceKeyPoints" ma:index="28" nillable="true" ma:displayName="KeyPoints" ma:hidden="true" ma:internalName="MediaServiceKeyPoints" ma:readOnly="true">
      <xsd:simpleType>
        <xsd:restriction base="dms:Note"/>
      </xsd:simpleType>
    </xsd:element>
    <xsd:element name="TemplatesTextContent" ma:index="31" nillable="true" ma:displayName="TemplatesTextContent" ma:hidden="true" ma:internalName="TemplatesTextContent" ma:readOnly="fals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ma:displayName="Category"/>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Area xmlns="2f73596d-a490-4938-9ae7-6f2abd4edc7d">
      <Value>Project Management</Value>
    </DocumentArea>
    <Subarea xmlns="2f73596d-a490-4938-9ae7-6f2abd4edc7d">###</Subarea>
    <_dlc_DocIdPersistId xmlns="2f73596d-a490-4938-9ae7-6f2abd4edc7d" xsi:nil="true"/>
    <Document_x0020_Approver_x0020__x0028_position_x0029_ xmlns="2f73596d-a490-4938-9ae7-6f2abd4edc7d">Manager, Pre-sales Solution Consulting</Document_x0020_Approver_x0020__x0028_position_x0029_>
    <_dlc_DocIdUrl xmlns="2f73596d-a490-4938-9ae7-6f2abd4edc7d">
      <Url>https://epam.sharepoint.com/sites/policy/_layouts/15/DocIdRedir.aspx?ID=VZUFFJHXMZF5-321303382-135</Url>
      <Description>VZUFFJHXMZF5-321303382-135</Description>
    </_dlc_DocIdUrl>
    <_dlc_DocId xmlns="2f73596d-a490-4938-9ae7-6f2abd4edc7d">VZUFFJHXMZF5-321303382-135</_dlc_DocId>
    <Document_x0020_Owner_x0020__x0028_position_x0029_ xmlns="2f73596d-a490-4938-9ae7-6f2abd4edc7d">VP Client Engagement</Document_x0020_Owner_x0020__x0028_position_x0029_>
    <EPAMDocumentID_x0020_ xmlns="2f73596d-a490-4938-9ae7-6f2abd4edc7d">EPAM_Template-114</EPAMDocumentID_x0020_>
    <Company xmlns="http://schemas.microsoft.com/sharepoint/v3">EPAM</Company>
    <SubjectDoc xmlns="2f73596d-a490-4938-9ae7-6f2abd4edc7d">Template</SubjectDoc>
    <BriefDescription xmlns="2f73596d-a490-4938-9ae7-6f2abd4edc7d">This template is related to Project management process and intended to be used to summarize the lessons learned and provide the company with a valuable marketing tool at the end of each project or after each major milestone in the project life cycle. </BriefDescription>
    <WorkStorage xmlns="2f73596d-a490-4938-9ae7-6f2abd4edc7d">
      <Url>https://epam.sharepoint.com/sites/policy/work/Shared%20Documents/Work%20Product%20Templates/Continuous%20delivery</Url>
      <Description>/sites/policy/work/Shared Documents/Work Product Templates/Continuous delivery</Description>
    </WorkStorage>
    <PageName xmlns="2f73596d-a490-4938-9ae7-6f2abd4edc7d">
      <Url>https://epam.sharepoint.com/sites/policy/SitePages/Policy/Templates%20and%20Examples/Templates%20for%20Project%20Management/Template%20Case%20Study.aspx</Url>
      <Description>Template: Case Study</Description>
    </PageName>
    <OrganizationalUnit xmlns="2f73596d-a490-4938-9ae7-6f2abd4edc7d">
      <Url>https://people.epam.com/network/1/74b04c2c-65f1-418e-8434-603d9963a4f9/structure</Url>
      <Description>Presales Services</Description>
    </OrganizationalUnit>
    <LocationCountry xmlns="2f73596d-a490-4938-9ae7-6f2abd4edc7d">
      <Value>Global</Value>
    </LocationCountry>
    <LastApprovalDate xmlns="2f73596d-a490-4938-9ae7-6f2abd4edc7d">2022-12-13T21:00:00+00:00</LastApprovalDate>
    <LastApproverName xmlns="2f73596d-a490-4938-9ae7-6f2abd4edc7d">Aleksei Korenev</LastApproverName>
    <Standards xmlns="2f73596d-a490-4938-9ae7-6f2abd4edc7d">
      <Value>###</Value>
    </Standards>
    <TemplatesTextContent xmlns="f5a96a75-28d2-4ce2-9575-3891bbb94bd1">Logo
Challenges
Describe the client situation, challenges to be solved and goals of the project in a short intro sentence and some bullets. Intro sentence (case study font size: Either 12 or 14pt)
Bullets
Bullets
Solution
Solution highlights, technology stack, challenges solved
Bullets
Bullets
Results
Bullets
Bullets
Logo
Challenges
Describe the client situation, challenges to be solved and goals of the project in a short intro sentence and some bullets. Intro sentence (case study font size: Either 12 or 14pt)
Bullets
Bullets
Solution
Solution highlights, technology stack, challenges solved
Bullets
Bullets
Results
Bullets
Bullets
Anonymized client
Challenges
Describe the client situation, challenges to be solved and goals of the project in a short intro sentence and some bullets. Intro sentence (case study font size: Either 12 or 14pt)
Bullets
Bullets
Solution
Solution highlights, technology stack, challenges solved
Bullets
Bullets
Results
Bullets
Bullets
Solution
Results
Logo
Challenges
Describe the client situation, challenges to be solved and goals of the project in a short intro sentence and some bullets. Intro sentence (case study font size: Either 12 or 14pt)
Bullets
Bullets
Solution highlights, technology stack, challenges solved
Bullets
Bullets
Bullets
Bullets
Describe measurable outcomes of the project
Awards?
Measurable process improvements?
Other, technical or functional breakthroughs?
Solution
Results
Anonymized client
Challenges
Describe the client situation, challenges to be solved and goals of the project in a short intro sentence and some bullets. Intro sentence (case study font size: Either 12 or 14pt)
Bullets
Bullets
Solution highlights, technology stack, challenges solved
Bullets
Bullets
Bullets
Bullets
Describe measurable outcomes of the project
Awards?
Measurable process improvements?
Other, technical or functional breakthroughs?
Logo
Anonymized client
Challenges
Describe the client situation, challenges to be solved and goals of the project in a short intro sentence and some bullets. Intro sentence (case study font size: Either 12 or 14pt)
Bullets
Bullets
Solution
Solution highlights, technology stack, challenges solved
Bullets
Bullets
Results
Bullets
Bullets
Planning to create a case study for the Presales portal?
Check out the 
How to Write Presales Case Studies course
from Presales NA.
</TemplatesTextContent>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831D65-3BD7-4D81-80CB-A8EB54AE4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73596d-a490-4938-9ae7-6f2abd4edc7d"/>
    <ds:schemaRef ds:uri="f5a96a75-28d2-4ce2-9575-3891bbb94b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2E3419-B313-4514-AD24-D56E1F80A63A}">
  <ds:schemaRefs>
    <ds:schemaRef ds:uri="http://purl.org/dc/elements/1.1/"/>
    <ds:schemaRef ds:uri="http://schemas.microsoft.com/office/infopath/2007/PartnerControls"/>
    <ds:schemaRef ds:uri="http://purl.org/dc/dcmitype/"/>
    <ds:schemaRef ds:uri="http://www.w3.org/XML/1998/namespace"/>
    <ds:schemaRef ds:uri="5be58c7e-8370-4c73-98f1-571f6494e8c7"/>
    <ds:schemaRef ds:uri="http://schemas.microsoft.com/sharepoint/v3/fields"/>
    <ds:schemaRef ds:uri="http://schemas.openxmlformats.org/package/2006/metadata/core-properties"/>
    <ds:schemaRef ds:uri="http://schemas.microsoft.com/sharepoint/v4"/>
    <ds:schemaRef ds:uri="http://schemas.microsoft.com/office/2006/documentManagement/types"/>
    <ds:schemaRef ds:uri="2f73596d-a490-4938-9ae7-6f2abd4edc7d"/>
    <ds:schemaRef ds:uri="http://schemas.microsoft.com/sharepoint/v3"/>
    <ds:schemaRef ds:uri="df08177a-3491-450b-aa7d-767385bce24f"/>
    <ds:schemaRef ds:uri="http://schemas.microsoft.com/office/2006/metadata/properties"/>
    <ds:schemaRef ds:uri="http://purl.org/dc/terms/"/>
    <ds:schemaRef ds:uri="f5a96a75-28d2-4ce2-9575-3891bbb94bd1"/>
  </ds:schemaRefs>
</ds:datastoreItem>
</file>

<file path=customXml/itemProps3.xml><?xml version="1.0" encoding="utf-8"?>
<ds:datastoreItem xmlns:ds="http://schemas.openxmlformats.org/officeDocument/2006/customXml" ds:itemID="{E728BE75-135E-4F51-9056-0E3D280B5AE1}">
  <ds:schemaRefs>
    <ds:schemaRef ds:uri="http://schemas.microsoft.com/sharepoint/events"/>
  </ds:schemaRefs>
</ds:datastoreItem>
</file>

<file path=customXml/itemProps4.xml><?xml version="1.0" encoding="utf-8"?>
<ds:datastoreItem xmlns:ds="http://schemas.openxmlformats.org/officeDocument/2006/customXml" ds:itemID="{87CA341C-74C1-4577-8C96-EF2605DC52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PID_CaseStudyOneSlider</Template>
  <TotalTime>136</TotalTime>
  <Words>895</Words>
  <Application>Microsoft Office PowerPoint</Application>
  <PresentationFormat>Widescreen</PresentationFormat>
  <Paragraphs>84</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Bold</vt:lpstr>
      <vt:lpstr>Calibri Light</vt:lpstr>
      <vt:lpstr>Söhne</vt:lpstr>
      <vt:lpstr>Times New Roman</vt:lpstr>
      <vt:lpstr>Wingdings</vt:lpstr>
      <vt:lpstr>1_EPAM Master 2021.3</vt:lpstr>
      <vt:lpstr>Components Of .NET Framework</vt:lpstr>
      <vt:lpstr>PowerPoint Presentation</vt:lpstr>
      <vt:lpstr>Base Class Library</vt:lpstr>
      <vt:lpstr>PowerPoint Presentation</vt:lpstr>
      <vt:lpstr>PowerPoint Presentation</vt:lpstr>
      <vt:lpstr>Marshalling</vt:lpstr>
      <vt:lpstr>Type Checker</vt:lpstr>
      <vt:lpstr>PowerPoint Presentation</vt:lpstr>
      <vt:lpstr>PowerPoint Presentation</vt:lpstr>
      <vt:lpstr>JIT Compilers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Template</dc:subject>
  <dc:creator>Saikiran Bekkanti</dc:creator>
  <cp:lastModifiedBy>Saikiran Bekkanti</cp:lastModifiedBy>
  <cp:revision>3</cp:revision>
  <dcterms:created xsi:type="dcterms:W3CDTF">2023-02-28T13:27:58Z</dcterms:created>
  <dcterms:modified xsi:type="dcterms:W3CDTF">2023-03-02T10:11:17Z</dcterms:modified>
  <cp:category>Quality Management System</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0x0101006F5799D5350E4747858630C5700DFDF000B6D9D939ED572D4DA68DFFE5FEB3FF9A</vt:lpwstr>
  </property>
  <property fmtid="{D5CDD505-2E9C-101B-9397-08002B2CF9AE}" pid="3" name="EPAM Document ID">
    <vt:lpwstr>EPAM_Template-114</vt:lpwstr>
  </property>
  <property fmtid="{D5CDD505-2E9C-101B-9397-08002B2CF9AE}" pid="4" name="Status">
    <vt:lpwstr>Draft</vt:lpwstr>
  </property>
  <property fmtid="{D5CDD505-2E9C-101B-9397-08002B2CF9AE}" pid="5" name="Company">
    <vt:lpwstr>EPAM</vt:lpwstr>
  </property>
  <property fmtid="{D5CDD505-2E9C-101B-9397-08002B2CF9AE}" pid="6" name="Document Reviewer">
    <vt:lpwstr>Oleg Golenko</vt:lpwstr>
  </property>
  <property fmtid="{D5CDD505-2E9C-101B-9397-08002B2CF9AE}" pid="7" name="AuthorIds_UIVersion_13824">
    <vt:lpwstr>16</vt:lpwstr>
  </property>
  <property fmtid="{D5CDD505-2E9C-101B-9397-08002B2CF9AE}" pid="8" name="_dlc_DocIdItemGuid">
    <vt:lpwstr>2b028b39-86fd-4f96-a00f-01e90ca180c0</vt:lpwstr>
  </property>
  <property fmtid="{D5CDD505-2E9C-101B-9397-08002B2CF9AE}" pid="9" name="Organizational Unit">
    <vt:lpwstr/>
  </property>
  <property fmtid="{D5CDD505-2E9C-101B-9397-08002B2CF9AE}" pid="10" name="Work storage">
    <vt:lpwstr>, </vt:lpwstr>
  </property>
  <property fmtid="{D5CDD505-2E9C-101B-9397-08002B2CF9AE}" pid="11" name="publishedVersion">
    <vt:lpwstr>10.10</vt:lpwstr>
  </property>
  <property fmtid="{D5CDD505-2E9C-101B-9397-08002B2CF9AE}" pid="12" name="MSIP_Label_2a535040-0af2-483f-adc3-a132c21e3e2b_Enabled">
    <vt:lpwstr>true</vt:lpwstr>
  </property>
  <property fmtid="{D5CDD505-2E9C-101B-9397-08002B2CF9AE}" pid="13" name="MSIP_Label_2a535040-0af2-483f-adc3-a132c21e3e2b_SetDate">
    <vt:lpwstr>2022-12-15T13:31:03Z</vt:lpwstr>
  </property>
  <property fmtid="{D5CDD505-2E9C-101B-9397-08002B2CF9AE}" pid="14" name="MSIP_Label_2a535040-0af2-483f-adc3-a132c21e3e2b_Method">
    <vt:lpwstr>Standard</vt:lpwstr>
  </property>
  <property fmtid="{D5CDD505-2E9C-101B-9397-08002B2CF9AE}" pid="15" name="MSIP_Label_2a535040-0af2-483f-adc3-a132c21e3e2b_Name">
    <vt:lpwstr>EPAM_Confidential</vt:lpwstr>
  </property>
  <property fmtid="{D5CDD505-2E9C-101B-9397-08002B2CF9AE}" pid="16" name="MSIP_Label_2a535040-0af2-483f-adc3-a132c21e3e2b_SiteId">
    <vt:lpwstr>b41b72d0-4e9f-4c26-8a69-f949f367c91d</vt:lpwstr>
  </property>
  <property fmtid="{D5CDD505-2E9C-101B-9397-08002B2CF9AE}" pid="17" name="MSIP_Label_2a535040-0af2-483f-adc3-a132c21e3e2b_ActionId">
    <vt:lpwstr>889fee14-83c5-47e3-b418-f83a1d6910fb</vt:lpwstr>
  </property>
  <property fmtid="{D5CDD505-2E9C-101B-9397-08002B2CF9AE}" pid="18" name="MSIP_Label_2a535040-0af2-483f-adc3-a132c21e3e2b_ContentBits">
    <vt:lpwstr>0</vt:lpwstr>
  </property>
  <property fmtid="{D5CDD505-2E9C-101B-9397-08002B2CF9AE}" pid="19" name="EPAMRegulationsTitle">
    <vt:lpwstr>Case Study Template One Slider</vt:lpwstr>
  </property>
  <property fmtid="{D5CDD505-2E9C-101B-9397-08002B2CF9AE}" pid="20" name="Review Period">
    <vt:r8>5</vt:r8>
  </property>
  <property fmtid="{D5CDD505-2E9C-101B-9397-08002B2CF9AE}" pid="21" name="RequiredReviewDate">
    <vt:filetime>2027-11-29T21:00:00Z</vt:filetime>
  </property>
  <property fmtid="{D5CDD505-2E9C-101B-9397-08002B2CF9AE}" pid="22" name="ProcessArea">
    <vt:lpwstr>Project Management</vt:lpwstr>
  </property>
  <property fmtid="{D5CDD505-2E9C-101B-9397-08002B2CF9AE}" pid="23" name="Tags">
    <vt:lpwstr>;####;#</vt:lpwstr>
  </property>
  <property fmtid="{D5CDD505-2E9C-101B-9397-08002B2CF9AE}" pid="24" name="EPAMDocumentID">
    <vt:lpwstr>EPAM_Template-114</vt:lpwstr>
  </property>
</Properties>
</file>